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начинается с повседневности
</a:t>
            </a:r>
            <a:endParaRPr lang="en-US" sz="329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живёт в наших ежедневных выборах и отношениях.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культура важна для подростков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 — это не только искусство. Это ещё язык общения, нормы, традиции и ценности, которые подростки усваивают каждый день в школе, онлайн и в городе.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задаёт привычные способы общения, учёбы и совместного решения конфликтов. Она помогает людям понимать друг друга и удерживать общие правила даже в сложных ситуациях.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смыслы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 — это не разрыв с прошлым, а появление новых смыслов, норм и форм жизни. Новое становится устойчивым, когда опирается на важный опыт предыдущих поколений.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заметны там, где люди ежедневно взаимодействуют: в классе, семье, дворе, интернете. Именно здесь новые привычки быстрее всего превращаются в общественную норму.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её развитие: простыми словами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культура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культуры лежат ценности — представления о том, что важно и достойно уважения. Они определяют, как люди оценивают поступки, выбор и отношения между собой.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правила задают рамки поведения в разных ситуациях: на уроке, в разговоре, в общественных местах. Благодаря им повседневная жизнь становится предсказуемее и спокойнее.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традиции и искусство сохраняют память общества и передают её дальше. Через них культура не только наследуется, но и получает новые формы выражения.
</a:t>
            </a:r>
            <a:endParaRPr lang="en-US" sz="955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общения связывают все элементы культуры между собой. Если меняется тон разговора, формат праздника или привычка досуга, это сразу отражается на всей среде.
</a:t>
            </a:r>
            <a:endParaRPr lang="en-US" sz="9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живая система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слова, жесты, форматы общения и способы проводить свободное время. Культура начинает быстрее реагировать на изменения в жизни общества и технологий.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школы, медиа, городская среда и семейный уклад. Из-за этого культурные практики перестраиваются: одни исчезают, другие получают новое значение и становятся массовыми.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опыта сохраняется, а часть обновляется. Так культура остаётся узнаваемой и одновременно открытой к переменам, которые определяют жизнь следующего поколения.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UNESCO, World Bank и ITU; без единого статистического ряда
</a:t>
            </a:r>
            <a:endParaRPr lang="en-US" sz="63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запускает культурные изменения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культурные изменения влияет не один фактор, а их сочетание: технология, мобильность людей, экономика, образование и медиасреда работают одновременно.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усиливают друг друга: чем быстрее обмен идеями и опытом, тем заметнее культурные сдвиги в повседневной жизни.
</a:t>
            </a:r>
            <a:endParaRPr lang="en-US" sz="11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41963"/>
            <a:ext cx="353400" cy="28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41998"/>
            <a:ext cx="353400" cy="28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привычки как культурные сигналы
</a:t>
            </a:r>
            <a:endParaRPr lang="en-US" sz="2886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говорить формирует атмосферу вокруг человека. Когда подростки выбирают спокойный и уважительный тон, разговор становится менее конфликтным, а общение — более доверительным.
</a:t>
            </a:r>
            <a:endParaRPr lang="en-US" sz="1188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времени показывает, насколько группа уважает чужие планы. Если опоздания перестают считаться нормой, у коллектива появляется более ответственная и предсказуемая культура.
</a:t>
            </a:r>
            <a:endParaRPr lang="en-US" sz="114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готовность помочь задаёт стандарт взаимной поддержки. Даже небольшие действия — объяснить, поделиться материалами, поддержать новичка — постепенно становятся ожидаемой нормой.
</a:t>
            </a:r>
            <a:endParaRPr lang="en-US" sz="1083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вести спор влияет на качество общей культуры. Аргументы без унижения оппонента учат слушать, сравнивать позиции и искать решение, а не просто побеждать в разговоре.
</a:t>
            </a:r>
            <a:endParaRPr lang="en-US" sz="12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окружение как источник культурных привычек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374750" y="1728783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образцы
</a:t>
            </a:r>
            <a:pPr algn="ctr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ребёнок впервые видит, как принято здороваться, благодарить, праздновать и распределять обязанности. Эти ежедневные мелочи становятся основой дальнейшего культурного поведения.
</a:t>
            </a:r>
            <a:endParaRPr lang="en-US" sz="1231" dirty="0"/>
          </a:p>
        </p:txBody>
      </p:sp>
      <p:sp>
        <p:nvSpPr>
          <p:cNvPr id="10" name="Text 3"/>
          <p:cNvSpPr txBox="1"/>
          <p:nvPr/>
        </p:nvSpPr>
        <p:spPr>
          <a:xfrm>
            <a:off x="1374750" y="2701701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секции закрепляют или меняют домашние привычки. В группе особенно заметно, какие слова, формы шутки, способы общения и правила считаются уместными.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374750" y="3674633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практике
</a:t>
            </a:r>
            <a:pPr algn="ctr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сообщества дают подростку пространство для проб и выбора. Там культурные привычки могут становиться более осознанными, потому что человек сравнивает разные модели поведения.
</a:t>
            </a:r>
            <a:endParaRPr lang="en-US" sz="12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пространство культурной практики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правила помогают договориться о том, как говорить, слушать и работать вместе. Без этого даже интересные идеи быстро превращаются в хаос и взаимные претензии.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школьные праздники соединяют учеников вокруг общего дела. Через подготовку событий подростки учатся распределять роли, учитывать интересы других и доводить задачу до результата.
</a:t>
            </a:r>
            <a:endParaRPr lang="en-US" sz="959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Дебаты, обсуждения и учебные дискуссии развивают культуру аргументации. В такой среде важно не только высказать мнение, но и уважительно отнестись к иной позиции.
</a:t>
            </a:r>
            <a:endParaRPr lang="en-US" sz="1068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 школьные инициативы показывают, что культура — это действие, а не только знание. Подросток видит, как его вклад влияет на атмосферу всей школы.
</a:t>
            </a:r>
            <a:endParaRPr lang="en-US" sz="10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типов
</a:t>
            </a:r>
            <a:endParaRPr lang="en-US" sz="7481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слайда и общедоступной классификации учреждений культуры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типов учреждений помогают сохранять память общества и делать культурное участие доступным для горожан.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учреждений особенно заметны в городской культурной среде.
</a:t>
            </a:r>
            <a:endParaRPr lang="en-US" sz="29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медиа ускоряют культурные изменения
</a:t>
            </a:r>
            <a:endParaRPr lang="en-US" sz="287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за один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подросток видит в ленте новый трек, вечером обсуждает его в чате, а на следующий день слышит знакомую фразу уже в коридоре школы. Так идеи становятся общими очень быстро: через посты, видео и короткие комментарии.
</a:t>
            </a:r>
            <a:endParaRPr lang="en-US" sz="933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Шутка, которая меняет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 может родиться в небольшом сообществе, а через несколько часов превратиться в язык общения целого класса. Вместе с шуткой распространяются и нормы: что считается смешным, допустимым, грубым или поддерживающим.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лента задаёт правила
</a:t>
            </a:r>
            <a:pPr algn="ctr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подбирают контент по интересам и незаметно формируют привычки. Если человек чаще смотрит одно и то же, вокруг него сужается круг взглядов, а вместо диалога возникает информационный пузырь.
</a:t>
            </a:r>
            <a:endParaRPr lang="en-US" sz="9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влияния искусства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 общий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позволяет услышать опыт поколения: от личных переживаний до общественных конфликтов. Через песни подростки находят язык для эмоций и одновременно замечают, какие темы волнуют их сверстников и взрослых.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заставляют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кино переводят сложные вопросы в понятные образы. Зритель не только следит за сюжетом, но и примеряет на себя чужую точку зрения, учась сочувствию и критическому размышлению.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новые смыслы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графика сохраняют память, а также создают новые способы говорить о настоящем. Текст, иллюстрация и визуальный образ помогают осмыслить повседневность глубже, чем короткий разговор.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проекты и граффити выводят искусство в пространство города. Они делают культуру заметной в повседневной среде и показывают, что творческое высказывание может принадлежать не только сцене или музею.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711574"/>
            <a:ext cx="3432300" cy="7016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обновление: что меняется вместе
</a:t>
            </a:r>
            <a:endParaRPr lang="en-US" sz="2725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культура развивается не через отказ от прошлого, а через его осмысленное обновление. Устойчивость возникает там, где сохраняются память и ритуалы, но появляются новые способы участия.
</a:t>
            </a:r>
            <a:endParaRPr lang="en-US" sz="97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культура сохраняет важное, но не закрывается от изменений: новые форматы делают традиции доступнее и расширяют круг участников.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вместо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умеют слушать друг друга, в классе снижается напряжение и исчезает привычка отвечать на различие насмешкой. Диалог помогает заметить, что за непривычной манерой, одеждой или акцентом стоит живой опыт.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разных взглядов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в смешанных командах становится продуктивнее, если участники не сводят друг друга к стереотипам. Разные взгляды дополняют друг друга, а не мешают, когда есть общая цель и понятные правила общения.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между культурами учит видеть ценность разнообразия как норму, а не исключение. Это особенно важно для подростков, потому что привычка к уважению формируется именно в школьной среде и переносится во взрослую жизнь.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культурный диалог нужен каждому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типичных препятствий способны заметно сузить участие и сделать культурную среду менее открытой для новых людей и идей.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препятствий способны заметно сузить участие и сделать культурную среду менее открытой для новых людей и идей.
</a:t>
            </a:r>
            <a:endParaRPr lang="en-US" sz="21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Принципы, на которых держится культура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919458" y="1528437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нужно с признания ценности каждого человека. Если в культурной среде есть уважение к достоинству, различия перестают быть поводом для исключения и становятся источником новых смыслов.
</a:t>
            </a:r>
            <a:endParaRPr lang="en-US" sz="768" dirty="0"/>
          </a:p>
        </p:txBody>
      </p:sp>
      <p:sp>
        <p:nvSpPr>
          <p:cNvPr id="12" name="Text 3"/>
          <p:cNvSpPr txBox="1"/>
          <p:nvPr/>
        </p:nvSpPr>
        <p:spPr>
          <a:xfrm>
            <a:off x="2919458" y="2138944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практики должны быть доступны не только активным и «подготовленным». Чем меньше барьеров для участия, тем шире круг людей, которые могут пробовать себя в творчестве, обсуждении и организации событий.
</a:t>
            </a:r>
            <a:endParaRPr lang="en-US" sz="768" dirty="0"/>
          </a:p>
        </p:txBody>
      </p:sp>
      <p:sp>
        <p:nvSpPr>
          <p:cNvPr id="13" name="Text 4"/>
          <p:cNvSpPr txBox="1"/>
          <p:nvPr/>
        </p:nvSpPr>
        <p:spPr>
          <a:xfrm>
            <a:off x="2919458" y="2749449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без 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разговор помогает превращать различия в предмет обсуждения, а не в конфликт. Когда у участников есть возможность объяснить свою позицию и услышать другую сторону, напряжение снижается.
</a:t>
            </a:r>
            <a:endParaRPr lang="en-US" sz="768" dirty="0"/>
          </a:p>
        </p:txBody>
      </p:sp>
      <p:sp>
        <p:nvSpPr>
          <p:cNvPr id="14" name="Text 5"/>
          <p:cNvSpPr txBox="1"/>
          <p:nvPr/>
        </p:nvSpPr>
        <p:spPr>
          <a:xfrm>
            <a:off x="2919458" y="3375230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защищает культуру от стереотипов, манипуляций и поверхностных суждений. Оно помогает отличать ценное содержание от случайной моды и принимать более взвешенные решения.
</a:t>
            </a:r>
            <a:endParaRPr lang="en-US" sz="768" dirty="0"/>
          </a:p>
        </p:txBody>
      </p:sp>
      <p:sp>
        <p:nvSpPr>
          <p:cNvPr id="15" name="Text 6"/>
          <p:cNvSpPr txBox="1"/>
          <p:nvPr/>
        </p:nvSpPr>
        <p:spPr>
          <a:xfrm>
            <a:off x="2919458" y="4001005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 участия важны для устойчивости культурной среды. Если школьник, семья или сообщество могут быть услышаны, культура становится разнообразнее и точнее отражает реальную жизнь.
</a:t>
            </a:r>
            <a:endParaRPr lang="en-US" sz="7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подросток может включиться уже сейчас
</a:t>
            </a:r>
            <a:endParaRPr lang="en-US" sz="281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зрителя к участнику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приходит на мероприятие как помощник: встречает гостей, раздаёт материалы, помогает с оформлением. Постепенно он начинает понимать, как устроено событие, и сам предлагает идеи, которые делают программу живее и ближе сверстникам.
</a:t>
            </a:r>
            <a:endParaRPr lang="en-US" sz="836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Клуб, который создаёт разговор
</a:t>
            </a:r>
            <a:pPr algn="ctr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библиотечном или школьном клубе можно обсуждать книги, фильмы и локальных авторов, а затем делать короткие обзоры для класса или школьных соцсетей. Так формируется привычка внимательно читать, сравнивать и аргументировать свою позицию.
</a:t>
            </a:r>
            <a:endParaRPr lang="en-US" sz="854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история как вклад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семейных историй, перевод небольших текстов и собственные мини-проекты помогают увидеть культуру рядом, а не только в учебнике. Когда подросток записывает рассказы родственников или делает выставку, он сам становится носителем памяти.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идея превращается в устойчивую практику
</a:t>
            </a:r>
            <a:endParaRPr lang="en-US" sz="2815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фестиваля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готовят столы с блюдами, подписывают рецепты и добавляют короткие истории о происхождении семейных традиций. Уже на этом этапе дети начинают задавать вопросы и находить общие темы для разговора.
</a:t>
            </a:r>
            <a:endParaRPr lang="en-US" sz="837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день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фестиваля участники пробуют угощения, слушают рассказы одноклассников и сравнивают семейные обычаи без соперничества. Возникают новые знакомства, а различия воспринимаются как повод для интереса, а не для дистанции.
</a:t>
            </a:r>
            <a:endParaRPr lang="en-US" sz="828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 проектах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события школьники собирают отзывы и материалы для стенда или клуба. Библиотечный медиаклуб продолжает тему через обзоры книг и локальных авторов, закрепляя интерес к памяти и местной культуре.
</a:t>
            </a:r>
            <a:endParaRPr lang="en-US" sz="8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живой и устойчивой культуры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включённости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событиях участвуют не только самые активные, но и разные группы школьников, значит культура становится доступнее. Рост участия показывает, что людям есть где проявить себя без страха быть отвергнутыми.
</a:t>
            </a:r>
            <a:endParaRPr lang="en-US" sz="1020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круг голосов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общих делах слышны разные языки, вкусы и истории, среда становится богаче. Разнообразие заметно не по декларациям, а по тому, кто реально представлен в проектах и обсуждениях.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напряжения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конфликтов на почве различий говорит о том, что правила общения работают. Люди начинают спорить по сути, а не по признаку «свой — чужой», и это важный показатель зрелости.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рядом с привычным
</a:t>
            </a:r>
            <a:pPr algn="ctr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развитии культуры свидетельствует появление новых форм, которые не уничтожают старые, а дополняют их. Если традиции сохраняются и при этом появляются устойчивые новые практики, изменения действительно закрепляются.
</a:t>
            </a:r>
            <a:endParaRPr lang="en-US" sz="9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растёт через наши выборы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развивается там, где повседневные решения становятся общими правилами, а уважение к различиям сочетается с творчеством. Подростки уже сейчас влияют на то, как звучит школьная и городская среда.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2026-07-26T06:32:15Z</dcterms:created>
  <dcterms:modified xsi:type="dcterms:W3CDTF">2026-07-26T06:32:15Z</dcterms:modified>
</cp:coreProperties>
</file>