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Шмелёв. «Лето Господне»: мир детства, семьи и православных традиций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дореволюционную Москву через память о детстве, семье и вере.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повесть и почему она важна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писал «Лето Господне» вдали от России, опираясь на память о своём детстве. Повесть стала художественным образом старой Москвы и показала, как в литературе соединяются воспоминание, быт и лирическое чувство.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Ивана Шмелёва и истоки повести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 год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Шмелёв родился в Москве и вырос в купеческой среде. Ранние впечатления детства позже стали основой его художественной памяти.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«Лета Господня»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чужбине Шмелёв обратился к воспоминаниям о детстве. Так возникла повесть, в которой личный опыт соединился с образом православной Москвы начала XX 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эмиграция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писатель пережил тяжёлые потери и уехал из России. Опыт утраты сделал особенно важными темы дома, памяти и исчезнувшего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город в детском восприятии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близкий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Вани всё начинается с дома, двора и знакомых голосов. Через эти места он учится замечать порядок жизни, семейные привычки и атмосферу праздников.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живая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повести открывается через запахи, звон, огни и движение улиц. Город кажется живым, потому что связан с трудами людей, храмом и сменой времён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православного года в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 и эпизодов выстроена по православному календарю и смене праздничных и постных дней.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Ваня — герой и рассказчик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Ваня вспоминает детство не как обычные события, а как важные уроки. Его память помогает увидеть знакомый дом, церковь и улицу в особом свете.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слышны два голоса сразу: ребёнок удивляется всему новому, а взрослый рассказчик понимает смысл увиденного. Поэтому простые эпизоды становятся значительными и запоминающимися.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делает повесть тёплой и глубокой. Читатель видит, как из детских впечатлений постепенно складывается характер героя и его взгляд на жизнь.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4787" y="2961012"/>
            <a:ext cx="223425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центр мира ребёнка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задаёт порядок в доме и отвечает за благополучие семьи. Через его поведение Ваня понимает, что взрослость связана с трудом, ответственностью и умением принимать решения.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Няня окружает мальчика заботой и лаской. Её речь, сказки и простые советы помогают Ване чувствовать тепло дома и учат внимательному отношению к людям.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Горкин передаёт ребёнку опыт старших, народные правила и уважение к традициям. Он объясняет мир просто и понятно, поэтому его слова легко запоминаются.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семья живёт по чётким, но тёплым правилам. Общие дела, молитва, обеды и забота друг о друге формируют у ребёнка понятия долга, честности и благодарности.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праздники и их смысл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повести наполнено ожиданием чуда, светом и радостью. Дом меняется, люди готовятся к празднику, а обычные вещи начинают восприниматься как часть большого события.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звучит особенно торжественно: она связана с надеждой, обновлением и победой жизни. Через службы, угощение и семейную радость раскрывается духовный смысл праздника.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Постные дни показывают другое настроение — сосредоточенность, тишину и самоограничение. Благодаря этому читатель видит, что праздники и пост вместе создают ритм всей жизни семьи.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Горкина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Горкин — мудрый и добрый человек, который хорошо знает ремёсла, обычаи и правила жизни. Он говорит просто, но каждое его слово учит Ваню наблюдать, думать и уважать труд.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Горкина в повесть входят народная речь, пословицы и житейская мудрость. Он помогает мальчику понять, что традиции живут не в книгах, а в повседневных поступках людей.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ремёсла в повести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Плотники, маляры и другие мастера показывают, как создаётся дом и всё необходимое для жизни. Ребёнок видит, что за каждым вещью стоит умение и терпение.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Пекари, торговцы и извозчики помогают представить городской быт во всей полноте. Их работа делает возможными хлеб на столе, движение по улицам и порядок в повседневной жизни.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показывает труд не как тяжёлую обязанность, а как важное и достойное дело. Благодаря этому мир взрослых в повести кажется надёжным и понятным.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Вани наблюдение за мастерами становится настоящим уроком. Он учится замечать, как через руки человека создаются нужные вещи, и начинает по-новому ценить простую работу.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 в каждом эпизоде, поэтому повесть читается как единый круг детских воспоминаний, а не как набор отдельных сцен.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вера, дом и память; именно они объединяют бытовые детали, праздники и образ уходящей России.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текста повести И. С. Шмелёва «Лето Господне»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смена времён года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мороз и тихий свет в окнах создают ощущение уюта и ожидания праздника. Зимние картины тесно связаны с Рождеством и домашним теплом.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талая вода и оживающая земля совпадают с Великим постом и Пасхой. Природа словно помогает героям почувствовать обновление и внутреннюю собранность.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Зелень, солнце и простор усиливают чувство свободы, но не разрывают связь с церковным годом. Летние дни наполнены трудом, молитвой и семейными заботами.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тишина и увядание подводят к новому циклу жизни. Осенние картины напоминают о завершении года и о необходимости благодарности за прожитое.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их художественная роль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повести не просто названы: каждый из них задаёт настроение главы, помогает понять уклад семьи и соединяет быт с духовным смыслом.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организуют композицию произведения и показывают, что повседневная жизнь семьи воспринимается как часть большого духовного круга.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И. С. Шмелёва «Лето Господне»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Шмелёв передаёт речь живо и образно: рядом стоят церковные слова, народные выражения и просторечные интонации, благодаря которым сцены выглядят достоверно и тепло.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использует перечисления, звуковые и вкусовые детали, чтобы читатель почти слышал звон, чувствовал запах хлеба и видел праздничную суету глазами ребёнка.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повторы и напевный ритм делают повествование похожим на устный рассказ. Такой стиль помогает сохранить атмосферу памяти и особую мягкость детского взгляда.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Шмелёва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светлыми воспоминаниями о доме и праздниках скрыта тихая печаль: Шмелёв показывает, как дорогой сердцу уклад остаётся только в памяти.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повести И. С. Шмелёва «Лето Господне»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детства в повести становится образом целой ушедшей России.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характер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бытовые впечатления превращаются в нравственный опыт Вани.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света, хлеба и воды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окнах и свечах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повести всегда связан с ожиданием добра и праздника. Он оживляет тёмные комнаты, делает дом тёплым и защищённым, а церковные свечи напоминают о молитве, радости и чистоте.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как знак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здесь не просто еда, а признак труда, достатка и семейного порядка. Его запах и вкус помогают почувствовать, как повседневное становится почти праздничным и особенно дорогим для ребёнка.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колокольный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 Шмелёва напоминает о чистоте, обновлении и движении времени, а колокольный звон соединяет дом, улицу и храм. Вместе эти образы создают ощущение живого, цельного мира.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роли в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своя интонация, и вместе они формируют не конфликт, а согласованное движение семейной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дополняют друг друга: через них показаны память, порядок, забота и труд, из которых складывается мир детства.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образов в повести И. С. Шмелёва «Лето Господне»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современного школьника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что семья держится не только на заботе, но и на уважении, ответственности и умении слушать старших.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 ценность труда: за хлебом, одеждой и уютом всегда стоят усилия многих людей, которых обычно не замечают.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замечать красоту в обычных вещах — в свете, запахе хлеба, зимнем вечере, колокольном звоне и добром слове.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знакомит с русской культурой начала XX века и помогает понять, как память о прошлом сохраняет связь поколений.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повесть о памяти, вере и красоте родной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«Лето Господне» показывает, как через детские впечатления раскрываются вера, семья, труд и любовь к родной культуре. Именно они делают человека внутренне сильным и благодарным.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2026-05-22T19:39:45Z</dcterms:created>
  <dcterms:modified xsi:type="dcterms:W3CDTF">2026-05-22T19:39:45Z</dcterms:modified>
</cp:coreProperties>
</file>