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словах: настроение, образы, смысл.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октябрь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помогает увидеть, как пейзаж в стихах и прозе выражает чувства героя и авторскую мысль. На его примере удобно разбирать образность, ритм и язык текста.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как литературный образ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октябрь передаёт тишину, прохладу и прозрачность воздуха. Через эти детали авторы показывают, как природа постепенно меняется и готовится к зиме.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нередко становится символом перехода. Он соединяет красоту поздней осени с ожиданием зимы и помогает говорить о времени, памяти и внутреннем состоянии человека.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картины часто строятся на точных образах: жёлтой листве, дожде, тумане, пустых полях и коротком дне. Они создают ощущение спокойного, но заметного угасания.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парк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аллеях лежат мокрые листья, а дорожки блестят после недавнего дождя. Серое небо делает краски мягче, и весь пейзаж кажется спокойным, немного задумчивым и очень живым.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в конце дня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узкой тропинке тянется холодный ветер, а над деревьями уже редеет листва. В такой картине особенно заметны голые ветви, прозрачный воздух и ощущение тихого прощания с теплом.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рисуют октябрь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Октябрьские тексты часто звучат тихо и неторопливо, поэтому в них много наблюдений и размышлений.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настроения — спокойствие и грусть; они лучше всего передают осеннюю интонацию и смену сезона.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октябрь в литературе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литературы, изучаемым в школе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у которых осень звучит особенно ярко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«Осень» поэт показывает это время года как пору вдохновения. Октябрь у него связан не только с увяданием, но и с творческой энергией.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передаёт изменчивость осенней природы и её скрытую гармонию. Его строки помогают увидеть, что даже в увядании сохраняется порядок и красота.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особенно заметны тишина, тонкие звуки и световые оттенки. Осень у него воспринимается не только глазами, но и как тонкое настроение.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создаёт точные и зрительные картины: воздух, листопад, дорога, сад. Его осенние стихи особенно ясно передают светлую грусть и прозрачность октября.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623512"/>
            <a:ext cx="10121400" cy="28860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произведениях русских писателей и поэтов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авторы изображают октябрь и какие средства помогают создать осеннее настроение.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чаще всего появляется в пейзажной лирике, где природа помогает показать мысли, чувства и творческое состояние автора.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веков, школьный курс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описании октября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 цвет, свет и погоду: золотая листва, серое небо, холодный ветер. Благодаря ним осенний пейзаж становится зримым и точным.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оживляет природу: ветер шепчет, листва прощается, туман подступает. Так пейзаж начинает звучать как живое пространство, а не просто фон.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увидеть знакомое по-новому. Они делают листья похожими на огонь, небо — на свинец, а дождь — на тонкую завесу.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передаёт шорохи, капли и тихий ветер. Повторы согласных и гласных усиливают ощущение покоя, сырости и осенней тишины.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октября в лирическом тексте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наблюдение за природой превращается в художественный образ и настроение.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как пейзаж и состояние души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прозе и описании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октябрь часто связан с дорогой, садом, деревней и лесом. Такие картины создают ощущение движения времени и меняют общий тон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помогает понять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помогает понять, что чувствует персонаж: спокойствие, одиночество, усталость или внутренний перелом. Природа в тексте становится частью его переживаний.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переживания осенью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нередко становится зеркалом внутреннего мира героя: тишина, прохлада и опавшие листья передают его задумчивость, усталость или спокойную радость.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октября автор показывает воспоминания, ожидание перемен и ощущение быстрого течения времени. Природа как будто подсказывает человеку его собственное настроение.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параллелизм помогает понять, что в лирике важны не только картины природы, но и чувства человека, который смотрит на неё и переживает вместе с ней.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особенно хорошо работают в поэзии, потому что сразу создают узнаваемую осеннюю картину и помогают передать состояние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2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выбирают самые заметные детали осени — листья и дождь; реже, но выразительно используют просторные образы дороги и неба.
</a:t>
            </a:r>
            <a:endParaRPr lang="en-US" sz="232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встречаются в текстах об октябре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школьных текстов об осени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736105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анализа стихотворения об октябре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быстро разобрать осеннее стихотворение и не пропустить главное.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последовательно проверить тему, настроение и средства выразительности, смысл стихотворения становится понятнее и точнее.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 анализа лирического текста в 8 классе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школьной программе по литературе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стихотворения помогают увидеть, как описание природы становится не просто фоном, а важной частью смысла и настроения художественного текста.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октября ученики учатся выделять главный образ стихотворения и понимать, как автор превращает обычную осень в выразительную картину.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метафоры, олицетворение и интонация легче запоминаются на ярких осенних примерах, потому что они хорошо слышны и заметны в тексте.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авторов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октября удобна для сопоставления стихотворений разных поэтов: можно увидеть, как один и тот же месяц звучит по-разному в их произведениях.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природа и человек в осенней лирике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осенняя деталь превращается в чувство и смысл произведения.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живописи и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слове, и в краске осень передаётся через свет, цвет и тишину. Писатели и художники показывают золотые листья, влажную землю, прозрачное небо и длинные тени.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близки литературным описаниям пейзажи И. И. Левитана: в них чувствуется спокойствие, прозрачность воздуха и тихая красота октября, знакомая по русской поэзии.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Тютчев, Фет, Есенин и Бунин показывают, что октябрь особенно богат на яркие картины, настроение и размышления о времени.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классических авторов названы в теме как главные создатели осенних образов.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презентации и школьного перечня авторов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осени часто переплетаются: красота природы может звучать вместе с грустью, а ощущение увядания — с тихим вдохновением.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линии связаны с красотой природы и вдохновением, а мотивы воспоминаний и одиночества придают текстам глубину.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темы октября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осенней лирики русских авторов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литературе — это не только название месяца, но и способ показать перемены в природе и человеке через точные детали пейзажа.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октябре в литературе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тексты учат замечать, как настроение создают эпитеты, сравнения, метафоры, звукопись и ритм. Именно они делают описание живым и выразительным.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октября соединяет поэзию, прозу и анализ языка, помогая увидеть, что природа в литературе часто рассказывает о чувствах лучше прямых слов.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литературе: месяц тихой красоты и размышлений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литературе показывает, как природа помогает говорить о времени, памяти и чувствах человека. Он делает осенний пейзаж не просто картиной, а важной частью смысла произведения.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2026-05-19T04:10:00Z</dcterms:created>
  <dcterms:modified xsi:type="dcterms:W3CDTF">2026-05-19T04:10:00Z</dcterms:modified>
</cp:coreProperties>
</file>