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Норвегия: страна фьордов, северного сияния и высоких стандартов жизни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Фьорды, горы, море и северное небо — всё это Норвегия.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Норвегия и чем она выделяется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расположена на северо-западе Европы и сочетает суровую природу с развитой экономикой. Узкая полоса заселённых земель тянется вдоль побережья, а внутренние районы занимают горы, плато и ледниковые формы рельефа.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Норвегии: горы, плато и фьорды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Норвегии занята Скандинавскими горами и высокими плоскогорьями. Из-за такого рельефа населённые районы сосредоточены в долинах и у моря, где проще строить дороги и развивать хозяйство.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образовались фьорды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 — это узкие морские заливы с очень крутыми берегами. Они возникли после того, как ледники медленно вырезали глубокие долины, а затем их заполнило море, создав один из самых узнаваемых пейзажей страны.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Гейрангер-фьорд и Нэрёй-фьорд особенно известны своей красотой и включены в список Всемирного наследия ЮНЕСКО. Эти места показывают, насколько тесно в Норвегии связаны природа, туризм и охрана ландшафтов.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морем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береговая линия сделала море важной частью норвежской истории и повседневной жизни. Рыболовство, судоходство и прибрежные поселения развивались именно там, где суша встречается с холодными морскими водами.
</a:t>
            </a:r>
            <a:endParaRPr lang="en-US" sz="12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и полярный день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Норвегии зимой можно увидеть северное сияние, особенно за Полярным кругом. Зелёные и фиолетовые полосы света появляются в ясные ночи и делают арктические пейзажи особенно запоминающимися.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северных районах наступает полярный день, когда солнце долго не уходит за горизонт. Из-за этого люди могут гулять, путешествовать и заниматься делами даже поздним вечером при дневном свете.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Тромсё часто называют удобной точкой для наблюдения за северным сиянием и знакомства с арктической природой. Здесь особенно заметно, как климат влияет на образ жизни, туризм и городскую среду.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и наиболее известные города Норвегии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города, их роль в стране и самые узнаваемые особенности.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 доминирует как столица, а Берген, Тронхейм и Тромсё дополняют его разными функциями: морской, образовательной и арктической.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Norway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Норвегии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экономика страны опирается и на природные ресурсы, и на морскую деятельность, и на чистую энергию.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 остаётся самым сильным сектором, но важны и другие отрасли, которые поддерживают устойчивость экономики и связь страны с морем.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хозяйстве Норвегии; сравнительная оценка роли отраслей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показатель отражает хорошее образование, медицину, социальную защиту и общий комфорт жизни для жителей страны.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UNDP, Human Development Report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0,96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человеческого развития Норвегии показывает, что страна входит в мировую группу лидеров.
</a:t>
            </a:r>
            <a:endParaRPr lang="en-US" sz="2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власть в Норвегии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конституционному устройству Норвегия — парламентская демократия и конституционная монархия.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787" y="2961012"/>
            <a:ext cx="223425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культура и повседневная жизнь норвежцев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письменные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Норвегии используют букмол и нюношк. Обе нормы считаются официальными, поэтому жители могут видеть их в книгах, школьных материалах, объявлениях и на государственных сайтах.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зимнему спорту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и биатлон особенно популярны в Норвегии. Эти виды спорта связаны не только с успехами на соревнованиях, но и с привычкой проводить свободное время активно и на свежем воздухе.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Фрилюфтслив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Фрилюфтслив означает любовь к жизни на природе. Норвежцы часто ходят в походы, рыбачат, катаются на лыжах и проводят выходные в горах, у озёр или на побережье.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Бунад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Бунад — это праздничная национальная одежда, которую надевают на важные семейные и государственные события. Она помогает сохранять связь с историей, местными обычаями и норвежской культурой.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Норвегии: от викингов до независимого государства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походы викингов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ранней истории Норвегии море было дорогой, торговым путём и источником знаний о далёких землях. Викинги строили корабли, которые позволяли им быстро перемещаться по северным водам. Эти путешествия сделали норвежцев известными далеко за пределами Скандинавии.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Норвегия долго находилась в союзах с Данией и Швецией, поэтому её история была тесно связана с соседними государствами. В это время менялись границы, власть и государственные традиции. Однако представление о собственной стране сохранялось и постепенно укреплялось.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новое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1905 году Норвегия стала полностью независимой и начала развиваться как самостоятельное государство. Этот шаг стал важным рубежом в её истории. Сегодня прошлое страны можно увидеть и в памятниках, и в современном облике городов.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 населения Норвегии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тяготеет к тёплому и удобному для жизни побережью, где сосредоточены рабочие места, транспорт и крупные города.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и гористее район, тем ниже плотность населения; главные центры жизни находятся на юге страны.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Norway (SSB), общая картина расселения населения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Норвегии по разным частям страны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три зоны страны с разными погодными условиями и длиной холодного сезона.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течение смягчает климат побережья, а внутренние и северные районы сильнее ощущают зиму и холод.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Norwegian Meteorological Institute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94" y="75"/>
            <a:ext cx="4406801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рыболовство и лосось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береговая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Изрезанное побережье создаёт множество бухт, портов и удобных мест для морской деятельности. Именно поэтому море стало важной частью норвежской экономики и повседневной жизни прибрежных жителей.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 и переработка рыбы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известна промыслом трески, сельди и других морских видов. Рыбная отрасль обеспечивает экспорт, рабочие места и развитие предприятий, связанных с хранением и переработкой улова.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лосось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разведение атлантического лосося. Холодная чистая вода и защищённые фьорды помогают развивать аквакультуру, которая стала одной из самых узнаваемых отраслей страны.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связывают города, острова и удалённые посёлки. Судоходство, порты и прибрежные перевозки помогают Норвегии использовать природное положение для торговли и связи между регионами.
</a:t>
            </a:r>
            <a:endParaRPr lang="en-US" sz="10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 — столица Норвегии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фьорда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 расположен в глубине Осло-фьорда, поэтому вода и городская жизнь здесь тесно связаны. С набережных открываются виды на залив, а рядом находятся кварталы с историческими зданиями и современными домами.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сосредоточены королевский дворец, Оперный театр и музей Фрама. Эти места показывают разные стороны страны: монархические традиции, любовь к искусству и интерес к морским путешествиям.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 быстро развивается, но сохраняет уют. Здесь соседствуют стеклянные здания, зелёные зоны и оживлённые улицы, где удобно гулять, кататься на велосипеде и проводить время у воды.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 Норвегии: вода, нефть и новые решения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дают стране устойчивую основу для производства электричества и снижают зависимость от угля и других более загрязняющих источников.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опирается на гидроэнергию, но одновременно развивает новые технологии, чтобы сохранить экологичность и разнообразить энергосистему.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Norwegian Water Resources and Energy Directorate (NVE), общие оценки структуры электроэнергии
</a:t>
            </a:r>
            <a:endParaRPr lang="en-US" sz="7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Норвегии: лыжи, биатлон и зимние традиции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как часть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норвежцев лыжи — не только спорт, но и привычный способ проводить зиму активно. Этому помогают снежные сезоны, развитые трассы и интерес детей к занятиям с раннего возраста.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результаты на соревнованиях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Норвежские спортсмены регулярно входят в число лучших на зимних Олимпийских играх и чемпионатах мира. Особенно заметны их успехи в лыжных гонках и биатлоне.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 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спорту связана с образом жизни, где важны прогулки, движение и природа. Для многих семей зимний отдых включает катание, походы и игры на снегу.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путешествия по Норвегии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построен как пример поездки от столицы к западному побережью и дальше на север.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бережно относится к лесным территориям и природным ландшафтам. Во многих районах действуют правила, которые помогают сохранять растения, животных и чистоту мест отдыха.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качеству воды в реках, озёрах и прибрежных зонах. Это важно и для людей, и для морских животных, и для рыболовства.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широко используются электромобили, что помогает уменьшать загрязнение воздуха. Такой выбор поддерживает более тихую и чистую городскую среду.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защитой находятся ледники, арктические экосистемы и побережья с редкими видами. Эти территории помогают сохранить природу страны для будущих поколений.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 экологические правила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и её соседи: сравнение стран Скандинавии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столицы, связь с морем и природные особенности трёх северных стран.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выделяется фьордами и особенно длинным побережьем, а соседи известны своими лесами, озёрами и городами у моря.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национальные статистические службы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Норвегия: природа, море и умный выбор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показывает, как можно жить в суровом северном климате, использовать богатства моря и воды, развивать современные технологии и при этом беречь природу.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2026-06-02T11:37:29Z</dcterms:created>
  <dcterms:modified xsi:type="dcterms:W3CDTF">2026-06-02T11:37:29Z</dcterms:modified>
</cp:coreProperties>
</file>