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поэт, прозаик, переводчик и свидетель эпохи
</a:t>
            </a:r>
            <a:endParaRPr lang="en-US" sz="352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проза и перевод как единое духовное служение.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эпоху перемен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Пастернака пришлась на время революций, войн и жесткого идеологического давления. Его творчество выросло из культуры Москвы рубежа веков и постоянно спорило с требованиями советской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Пастернака и первые художественные впечатления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вырос в доме, где живопись и музыка были частью повседневности. Его отец был художником, а мать — пианисткой, поэтому искусство с детства воспринималось как естественная среда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круг включал известных московских деятелей культуры, и мальчик рано оказался среди разговоров о литературе, форме и смысле творчества. Эти впечатления развили его внимание к интонации, образу и внутреннему миру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Пастернак серьезно занимался музыкой и даже думал о композиторской карьере. Музыкальное мышление затем стало заметно в его стихах: в ритме, в звучании фразы и в ощущении движения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Учеба, философия и выбор литературного пути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поступил на историко-филологический факультет, где получил систематическое гуманитарное образование и расширил кругозор за пределы домашней художественной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Марбургский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он изучал философию и особенно заинтересовался проблемами личности, свободы и познания. Эти идеи позже отразились в его поэтике и мировоззрении.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поиски 1910-х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окончательно осознает литературу как главное призвание. При этом философская строгость и музыкальная культура остаются основой его художественного метода.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собственного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поэт уже ищет не внешнюю эффектность, а точность внутреннего переживания. Так формируется его особая интонация, узнаваемая в русской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книги и становление оригинального стиля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«Поверх барьеров»: усложнение поэтики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«Поверх барьеров» этот язык становится еще напряженнее и философски глубже. Пастернак соединяет личное переживание с образами города и природы, создавая стихотворение как непрерывный поток мысли и звучания.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«Близнец в тучах»: поиск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«Близнец в тучах» обозначила появление поэта, который не подражал готовым образцам. В стихах уже заметны сложные метафоры, резкие смысловые переходы и стремление передать живое движение чувства.
</a:t>
            </a:r>
            <a:endParaRPr lang="en-US" sz="9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Бориса Пастернака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показывает, как поэт постепенно расширял жанровые границы: от ранней лирики к зрелой прозе и международному признанию.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биографии Пастернака особенно заметен переход от поэтического новаторства к крупной прозе и мировому резонансу.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датам Бориса Пастернака, общепринятым в литературоведении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лирика 1920–1930-х годов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этих лет Пастернак отходит от ранней усложненности к более ясному, но по-прежнему напряженному высказыванию. Разговорная речь у него сочетается с высокой эмоциональной плотностью.
</a:t>
            </a:r>
            <a:endParaRPr lang="en-US" sz="722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мир в его стихах не фон, а живая сила, через которую человек понимает ход времени. Пейзаж становится способом говорить о судьбе, памяти и изменении мира.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у Пастернака всегда связана с нравственным выбором. Чувство у него требует честности, внутренней дисциплины и готовности отвечать за другого человека.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Сборники-вершины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и «Темы и вариации» закрепили его репутацию одного из главных новаторов эпохи. В них особенно ясно видны энергия формы, философская глубина и музыкальность стиха.
</a:t>
            </a:r>
            <a:endParaRPr lang="en-US" sz="7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Пастернак-переводчик: Шекспир, Гёте, Шиллер, Байрон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перевод был творческим диалогом, а не буквальным пересказом. Он стремился сохранить смысл и художественную энергию оригинала, одновременно делая его близким русской литературной традиции.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переводил крупных европейских авторов так, чтобы русский текст звучал естественно и сценически убедительно. Его переводы ценили за живую речь, ритмическую точность и силу драматического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160286"/>
            <a:ext cx="4009200" cy="8195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Пастернака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произведений, дат и художественных задач.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движение от экспериментальной поэзии к крупной прозе и усложнение художественных задач.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Бориса Пастернака и общепринятые литературные сведения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«Доктор Живаго» как итог мировоззрения Пастернака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создавался в 1945–1955 годах и стал главным прозаическим произведением Пастернака. В нем исторические события показаны через судьбу человека, а не через сухую схему эпохи.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герой, Юрий Живаго, проходит через революцию и Гражданскую войну, сохраняя стремление к личной свободе, совести и духовной цельности. Это делает роман не только историческим, но и философским.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тема любви, верности и внутреннего достоинства. Пастернак показывает, как частная жизнь человека оказывается под давлением большой истории и как трудно не потерять себя.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стихи Юрия Живаго соединяют прозу с поэзией и подчеркивают главную мысль романа: искусство помогает сохранить человеческий голос даже в эпоху катастроф.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«Доктора Живаго» к читателю и мировому признанию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завершение романа, отказ советской печати, зарубежная публикация, международный отклик, Нобелевская премия, политическое давление и возвращение в культурный оборот.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мировое признание Пастернака обернулось для него тяжёлым политическим кризисом и сделало его имя знаком нравственной независимости.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 по литературе; исторические сведения о присуждении премии Борису Пастернаку
</a:t>
            </a:r>
            <a:endParaRPr lang="en-US" sz="795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символом столкновения художественной свободы с идеологическим давлением.
</a:t>
            </a:r>
            <a:endParaRPr lang="en-US" sz="15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жизнь, письма и нравственный выбор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не разделял личное и творческое: его письма, признания и дневниковая интонация часто становились продолжением поэтической речи и фиксировали внутреннюю ответственность перед собой и другими.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переживания, семейные связи и болезненные разрывы в его биографии не сводятся к частной драме: они помогают понять, почему тема верности и совести так важна в его книгах.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сложные исторические годы писатель стремился сохранить достоинство без громких жестов. Его жизненная позиция показывает, что нравственный выбор может быть тихим, но остаётся принципиальным.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Переделкино: дом, природа и последние годы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памяти и прощания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сад, дорога и дом вошли в его художественный мир как образы тишины и памяти. После смерти в 1960 году писатель был похоронен на Переделкинском кладбище.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творческого уединения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Переделкино стало для Пастернака местом сосредоточенной работы и редкой внутренней свободы. Здесь он писал стихи, размышлял над прозой и сохранял дистанцию от шумной литературной среды.
</a:t>
            </a:r>
            <a:endParaRPr lang="en-US" sz="10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Пастернака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произведениях не существуют отдельно: они постоянно переплетаются, образуя единый разговор о жизни, времени и человеческой ответственности.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мотивов образуют природа и нравственный выбор; именно они связывают лирику Пастернака с его прозой.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Бориса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Пастернака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у Пастернака неожиданно приобретают философский смысл. Благодаря этому частная деталь начинает говорить о времени, судьбе и внутреннем состоянии человека.
</a:t>
            </a:r>
            <a:endParaRPr lang="en-US" sz="865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часто строятся как мелодия: с ритмическими повторами, паузами и интонационными подъемами. Это делает чтение особенно живым и выразительным.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возникают образы ветра, света, воздуха и пути. Они создают ощущение непрерывного движения мысли и самого мира вокруг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разного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соединяет бытовое и высокое, конкретное и отвлечённое, личное и историческое. Так рождается стиль, в котором простое наблюдение становится частью большого смысла.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8770"/>
            <a:ext cx="3971100" cy="1605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литературная эпоха ХХ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литературные условия и место Пастернака в них: от Серебряного века до международного признания и позднего возвращения в отечественную культуру.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показывает, что подлинная литература способна пережить смену эпох и идеологических режимов.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ХХ века; биография Бориса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Пастернака на русскую и мировую культуру
</a:t>
            </a:r>
            <a:endParaRPr lang="en-US" sz="202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лирика Пастернака стала образцом высокой поэтической свободы и повлияла на развитие русской поэзии второй половины 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1957–1958 годы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«Доктора Живаго» за рубежом и Нобелевская премия превратили автора в фигуру мирового масштаба и усилили интерес к его творчеству.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1960-х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стихи, переводы и проза вошли в школьное и университетское чтение, а имя Пастернака закрепилось в мировом литературном каноне.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Пастернак остается важным для современного читателя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увидеть, как человек сохраняет внутреннюю свободу даже тогда, когда обстоятельства требуют подчинения, молчания или отказа от собственных убеждений.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его биография особенно значима как пример выбора: не между успехом и неудачей, а между удобством и верностью своему призванию.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и проза учат вниманию к жизни, к слову и к человеку. Именно поэтому Пастернак остаётся современным, несмотря на историческую дистанцию.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литература не только отражает эпоху, но и проверяет её нравственную меру. Поэтому его тексты важны для разговора о совести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сила слова, которая выдержала испытание временем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оставил наследие, в котором поэзия, проза и перевод соединены общей верностью правде, свободе и человеческому достоинству. Именно поэтому он остаётся живым собеседником для новых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2026-05-23T21:04:39Z</dcterms:created>
  <dcterms:modified xsi:type="dcterms:W3CDTF">2026-05-23T21:04:39Z</dcterms:modified>
</cp:coreProperties>
</file>