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окружности: главная идея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имеет одну общую точку с окружностью. Разберём определения и свойства.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касательной связывает окружность с углами и длинами отрезков. В задачах её применяют в доказательствах, построениях и вычислениях. Идеи касательной легко узнать в моделях колёс, дорожных дуг и шестерён.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8 классе изучают касательную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касательной и точки касания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называется касательной к окружности, если она пересекает окружность ровно в одной точке. Эта единственная общая точка называется точкой касания и лежит и на прямой, и на окружности.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прямой с окружностью две общие точки, то она является секущей: прямая «входит» в окружность и «выходит» из неё. Два пересечения дают характерный рисунок пересечения.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общих точек нет, прямая не касается окружности. Она проходит выше или ниже окружности и не имеет общей точки с кругом, даже если «рядом» с ним находится на рисунке.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свойство чаще всего используют в задачах: находят радиус или расстояния, доказывают перпендикулярность и затем определяют, касательная ли данная прямая.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 точку касания, перпендикулярен касательной. То есть угол между радиусом и касательной в точке касания всегда равен 90°. Это помогает быстро находить углы.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также верно: если прямая проходит через точку окружности и перпендикулярна радиусу, проведённому в эту точку, то прямая касательна. Значит, проверка сводится к прямому углу.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касательной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касательная ли прямая?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расстояние от центра окружности до прямой с радиусом и выбираем случай.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заданную точку окружности можно провести только одну касательную: перпендикуляр к радиусу в этой точке единственный. Поэтому касательная в точке касания всегда одна.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точке касания радиус задаёт единственный перпендикуляр, поэтому касательная получается единственной.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единственного перпендикуляра к прямой через точку (геометрический факт)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выделяется тем, что прямой «достаточно коснуться» окружности: общая точка одна, а радиус в точке касания перпендикулярен прямой.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случаев показывает логику: сколько общих точек получается при пересечении, столько и «ведущих» геометрических свойств мы используем в решении.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число общих точек прямой и окружности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прямой и окружности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рисунка: центр, радиус и точка касания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радиус в точку касания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отмечают центр окружности и точку на окружности — точку касания. Из центра проводят радиус к этой точке: он является ключевой «линией связи» между окружностью и касательной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 обозначения на 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прямая проходит через точку касания и образует прямой угол с радиусом. Обычно на рисунке это подчёркивают маленьким квадратом, а рядом ставят подписи: точка касания и радиус.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P находится вне окружности, из неё можно провести две касательные. Они касаются окружности в двух разных точках, обычно обозначают их как A и B.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двух касательных симметрично относительно прямой, проходящей через точку P и центр окружности. Поэтому на рисунке касательные «повторяют» друг друга по направлению.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касательных от внешней точки до точек касания равны: PA = PB. Это свойство позволяет находить неизвестные длины без лишних вычислений.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из одной внешней точки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касательной, секущей и внешней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нужное свойство: касательная даёт один общий пункт и перпендикулярность радиусу, секущая — два пересечения, а внешняя прямая — ни одного.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ориентир: если есть ровно одна общая точка, то прямая касательная, и тогда радиус в эту точку перпендикулярен.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свойств пересечения прямой с окружностью (школьная геометрия)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длину касательной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из внешней точки P к окружности проведена касательная PA. Опускаем радиус OA в точку касания A — он перпендикулярен касательной, образуя прямоугольный треугольник OAP.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OAP катет OA равен радиусу r. Второй катет OP — это расстояние от внешней точки до центра. Тогда отрезок PA можно найти как гипотенузу по теореме Пифагора.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Получится формула PA = √(OP² − r²). Она применяется, когда в условии даны OP и радиус, а нужно вычислить длину касательной или проверить найденный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фиксирован, то длина касательной растёт вместе с OP, потому что в формуле √(OP² − r²) увеличивается разность под корнем.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 приближении внешней точки к окружности касательная «укорачивается» и стремится к нулю; чем дальше точка, тем длиннее отрезок до точки касания.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2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теоретической зависимости из теоремы Пифагора: PA = √(OP² − r²). Значения рассчитаны для примера при r = 1.
</a:t>
            </a:r>
            <a:endParaRPr lang="en-US" sz="82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касательной при удалении от центра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встречается приём: находят один угол, затем используют равенство углов, опирающихся на одну дугу, и находят остальные углы в треугольниках и четырёхугольниках.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касательную в точке касания A и хорду AB. Угол между касательной и хордой равен вписанному углу, который опирается на ту же дугу.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означает: вместо того чтобы «считать касательную», можно искать нужный угол в окружности через известные равенства углов. Угол берётся в треугольнике с вершиной на окружности.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касательной и хордой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одной внешней точки P к окружности проведены две касательные и они касаются в точках A и B, то отрезки касательных равны.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удобно для вычислений: можно найти неизвестный отрезок, если известен другой. Также оно помогает доказывать равенство треугольников в решениях задач.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это так: PA = PB. Смысл теоремы в том, что касательная «ведёт себя симметрично» относительно положения точки P и радиусов в точках касания.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двух касательных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касательной к окружности в точке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 условию: касательная проходит через точку окружности и перпендикулярна радиусу, проведённому в эту точку.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сначала проверьте геометрию: касательная должна иметь ровно одну общую точку и быть перпендикулярна радиусу в точке касания.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рискованный этап — неверная проверка «одной общей точки». Если это условие не выполнено, остальные выводы становятся ошибочными независимо от формул.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ошибок, встречающихся в школьных решениях (качественная диаграмма, без привязки к конкретному статистическому сбору).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на касательную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 окружающем мире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линия контакта
</a:t>
            </a:r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касания колеса с дорогой точка соприкосновения напоминает «точку касания» окружности. Линия контакта идёт так, что радиус, проведённый к этой точке, становится перпендикулярен направлению касания. Поэтому траектория движения получается ровной и предсказуемой.
</a:t>
            </a:r>
            <a:endParaRPr lang="en-US" sz="183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механизма и касание дуг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вращении шестерён или колёс на поверхностях появляется «линия» касания, которая меняет направление движения без проскальзывания. Геометрия касательной помогает понять, где детали соприкасаются и почему важен прямой угол между радиусом и касательной в момент контакта.
</a:t>
            </a:r>
            <a:endParaRPr lang="en-US" sz="17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435943"/>
            <a:ext cx="6463500" cy="31176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собрала опорные утверждения, которые чаще всего используют при решении задач про касательную: перпендикулярность, две равные касательные, углы и формула длины.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решению — сначала установить тип отношения «радиус—касательная—дуга». После этого углы и длины находятся по единому набору формул.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основных свойств касательной в школьной программе по геометрии, 8 класс.
</a:t>
            </a:r>
            <a:endParaRPr lang="en-US" sz="103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 свойства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касается окружности, у неё с окружностью ровно одна общая точка. Именно это условие часто прямо указано или подразумевается в рисунке.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с радиусом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точке касания радиус, проведённый к этой точке, перпендикулярен касательной. Поэтому можно ожидать отметку 90° или выводить её самостоятельно.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касательные равны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 внешней точки проводят две касательные, соответствующие отрезки до точек касания равны. Это помогает находить неизвестные длины без сложных вычислений.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с хордой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фигурируют касательная и хорда, часто требуется использовать равенство углов: угол между касательной и хордой равен вписанному углу.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задачу на касательную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Касательная: 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 имеет одну общую точку с окружностью. Радиус в точку касания перпендикулярен касательной, из внешней точки можно провести две равные касательные — это основа для углов и вычислений.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2026-05-14T01:46:43Z</dcterms:created>
  <dcterms:modified xsi:type="dcterms:W3CDTF">2026-05-14T01:46:43Z</dcterms:modified>
</cp:coreProperties>
</file>