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в Древнем Риме: основные темы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 и театра в формировании культуры и жизни Римской империи.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литература и театр выросли на базе греческих образцов. В III веке до н. э. римляне начали адаптировать мифы и пьесы Эллады, что обогатило их культурную жизнь и образование.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наследие в римской культуре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оригинальные римские произведения, развивавшие язык и создававшие собственные литературные традиции.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воспринимали эпос, комедию, сатиру, оду и трагедию как ключевые жанры для выражения своих идей и мировоззрения.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серьёзным памятником стала латинизация «Одиссеи» Ливием Андроником в III веке до н. э., положившая начало латинской письменности.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римских литературных жанров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и авторы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«Энеида» Вергилия — эпическая поэма, прославляющая героическое прошлое и судьбу Рима как оси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«Метаморфозы» Овидия — сборник легенд и мифов, объединивший разнообразные мифологические сюжеты в поэтической форме.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создавал оды и сатиры, воспевая римские нравы, ценности и обращая внимание на общественные проблемы.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формировали идеалы гражданственности и входили в учебные программы многих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римские писатели и драматурги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драматург и переводчик, адаптировал греческие произведения для римской публики, заложив основы латинской литературы.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Луций Ливий Андроник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римской комедии, написал более 20 сценических произведений с яркими и живыми персонажами.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глубоким психологизмом героев и сложностью диалогов, углубил драматическое мастерство театра.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Теренций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поэты, чьи произведения сохранились и влияют на литературу до наших дней, вдохновляя читателей и исследователей.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Вергилий, Овидий, Лукан, Катулл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римской комедии часто отражали бытовые конфликты: хитрые слуги, строгие родители, молодые влюблённые, что делало её понятной каждому.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отличались живым, разговорным стилем, насыщенным юмором и частым использованием масок — архетипичных образов, помогающих быстро определить характер героя.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Плавт внёс динамичность и забавные повороты в диалоги, благодаря чему комедия стала популярным развлечением для широких слоёв общества.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римской комедии: темы и персонажи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среди учеников 5-го класса, 2024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лидирует по популярности среди школьников, что отражает её лёгкость и близость к повседневным темам.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интерес к комедии говорит о живом восприятии древнего искусства, а увлечение трагедией и сатирой демонстрирует серьёзное отношение к классике.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жанр самый популярный? (опрос)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театры Древнего Рима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Марцелла: сердце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I веке до н. э., театр Марцелла вмещал около 13 000 зрителей и был архитектурным украшением Рима, центром общественных и религиозных праздников.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Помпейский театр — первый каменный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вместимостью до 17 000 человек, он стал новаторским сооружением, символизировавшим расцвет римской театральной архитектуры и инженерии.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Балба: традиции и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начале нашей эры, театр Балба мог принять до 12 800 человек, служил площадкой для премьеров и сборища горожан во время фестивалей.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проходили не только в театрах, но и на городских площадях, ярмарках, создавая атмосферу праздника и общественного общения.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артисты, жонглёры и рассказчики стихов превращали публичные места в импровизированные сцены, доступные всем слоям населения.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практика способствовала распространению литературных и театральных традиций среди широкой аудитории, укрепляя культурные связи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за пределами сцены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трагедия: тематика и развитие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трагедии происходит во II веке до н. э., с Гаем Луцием Эннием, которого называют её основателем в Риме.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трагедий — судьба, мщение, семейные конфликты и патриотизм, которые отражали мировоззрение и идеалы римлян.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богов и судьбы часто служило драматическим инструментом для усиления моральных уроков и воспитания гражданских ценностей.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играла важную роль в формировании этики и патриотизма, помогая зрителям осмыслять проблемы общества и личной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Мимы и буффонада изображали повседневные бытовые ситуации, высмеивали злободневные темы и пользовались популярностью у простых граждан, а не только у знати.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Буффонада, или ателлана, представляет собой короткие комедийные сценки с масками, возникшие в Италии как народный жанр с яркими и смешными персонажами.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Мимы — это небольшие театральные представления, где, в отличие от других жанров, могли играть женщины, что делало их уникальными для античного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Буффонада и мимы: особенности и зрители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устройство римских театров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вместимость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строились из камня для постоянных сооружений и из дерева для временных на праздники. Крупные театры могли вмещать до 15 000 человек, становясь центрами массовых культурных событий.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театры имели полукруглую форму с тремя основными частями: cavea для зрителей, orchestra перед сценой и ornate задник scaenae frons. Такая структура обеспечивала хорошую видимость и акустику.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театральных сценах использовались выразительные маски, подчёркивающие характер персонажей: мужчин, женщин и стариков. Костюмы отличались яркостью и деталями, такими как туники, плащи и высокие ботинки — котурны.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декорации украшали сцену, создавая атмосферу. Музыкальное сопровождение включало флейты и литавры, которые звучали во время действий и пауз, добавляя эмоциональную выразительность представлениям.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оформление, маски и музыка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часть повседневной жизни римлян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строились при храмах, и представления проходили во время религиозных праздников, вовлекая широкие слои населения в культурные события.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становились массовыми: бесплатно посещали даже рабы и бедняки, а для женщин и знати выделялись специальные места в театрах.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Комедии, трагедии и мимы сочетались с музыкой и танцами, превращая театр в яркое событие, сопровождаемое общественными дискуссиями.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социальный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и государственных мероприятий театр собирал большие толпы, выполняя роль места общения и развлечения для всех слоёв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римских семьях чтение было важным занятием: дети и взрослые обсуждали литературные произведения в домашних условиях, что способствовало культуре чтения.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писались на свитках из папируса и пергамента, которые были популярным носителем литературы и использовались для записи и хранения знаний.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Грамотность, особенно знание латинского языка, считалась необходимостью для образования и карьеры, что стимулировало повсеместное изучение письма.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 в быту римлян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в римском образовании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школа включала изучение латинской и греческой литературы, где дети заучивали стихи и прозу для развития памяти и языка.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театральных постановках развивало ораторские способности, помогало осваивать выразительность речи и уверенность на публике.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Декламация и исполнение ролей формировали нравственные качества и понимание общественных ценностей, воспитывая гражданскую ответственность.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театр стал не только развлечением, но и важным образовательным инструментом, укрепляющим связь между культурой и обучением.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служил площадкой для сатиры и критики политиков, позволяя публике и актёрам косвенно обсуждать актуальные общественные проблемы.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комедиях часто высмеивались чиновники и бюрократы, что помогало поддерживать традиционные ценности и стимулировало гражданскую активность.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Императоры, например, Август, использовали театральные представления для укрепления власти и формирования положительного образа в глазах народа.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значение театра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произведения оказали глубокое влияние на культуру Средневековья и эпохи Возрождения, формируя европейское театральное искусство.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век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европейские драматурги активно вдохновлялись римскими трагедиями и комедиями, заложив основу современных театральных жанров.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театра и литературы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и по всему миру ежегодно проходят театральные фестивали с реконструкцией древнеримских пьес. Зрители могут увидеть адаптации пьес Плавта и Теренция в современных постановках.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пьесы на современных сценах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о древнеримских гладиаторах и адаптации «Энеиды» вдохновляют режиссёров сегодня. Они показывают, как классические темы сохраняют актуальность и влияют на современные искусства.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сюжеты в кино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культура в современном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Древнего Рима стали фундаментом европейской культуры и образования, продолжая оказывать влияние на искусство и общественную жизнь по сей день.
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Рима в нашей жизни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2026-05-10T11:34:13Z</dcterms:created>
  <dcterms:modified xsi:type="dcterms:W3CDTF">2026-05-10T11:34:13Z</dcterms:modified>
</cp:coreProperties>
</file>