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значение выращивания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— источник пищи, лекарств и чистого воздуха.
</a:t>
            </a:r>
            <a:endParaRPr lang="en-US" sz="39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эпохи неолита люди выращивают растения, обеспечивая себя пищей и материалами. Это стало основой для развития цивилизаций и появлению домашнего садоводства, важного и сегодня.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истории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выращивания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посева семян до сбора урожая каждому этапу требуется внимание и уход. Правильный уход обеспечивает здоровье и высокий урожай культур.
</a:t>
            </a:r>
            <a:endParaRPr lang="en-US" sz="1359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бывают декоративными, овощными, плодовыми и лекарственными. Каждый вид требует своих условий и методов выращивания.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окружающей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влажность и почва влияют на рост растений. Соблюдение правил агротехники помогает адаптировать растения к условиям.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выращивания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выращивания: открытый и закрытый грунт
</a:t>
            </a:r>
            <a:endParaRPr lang="en-US" sz="239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грунт — посадка на улице, где растения подвержены погодным условиям и естественным влияниям.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грунт — выращивание в теплицах или дома, что обеспечивает стабильность и защиту от неблагоприятных факторов.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влияет на доступ воздуха и воды, что важно для здорового роста корней.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определяет усвоение питательных веществ растениями, разные виды требуют разного pH.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— содержание питательных веществ, необходимых для полноценного развития растений и высокого урожая.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важные свойства для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 фотосинтеза — процесса создания пищи растениями. Без достаточного освещения растения не развиваются.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освещения на рост
</a:t>
            </a:r>
            <a:endParaRPr lang="en-US" sz="2748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фотосинтезе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Томатам нужен яркий прямой свет, а папоротники предпочитают тень или рассеянный свет для комфортного роста.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различных растений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глюкозы обеспечивает энергию для роста, кислород насыщает атмосферу.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 для жизни на планете, поддерживающий баланс газов.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стадии и результаты процесса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питания растений и переноса веществ внутри них, поддерживая жизнедеятельность.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роль и методы полива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 экономит воду, подавая её непосредственно к корням, уменьшая испарение.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 опасен, вызывает гниение корней, а недостаток влаги ведёт к увяданию и слабому росту.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полив — естественный метод, имитирующий осадки и равномерно увлажняющий почву.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среди традиционного, гидропонического и домашнего выращивания по затратам и урожайности.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ресурсов и целей, каждая технология имеет свои преимущества.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выращивания растений
</a:t>
            </a:r>
            <a:endParaRPr lang="en-US" sz="295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Агроаналитика, 2023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домашнего выращивания подходят зелёные культуры: лук, укроп и базилик легко растут в контейнерах с плодородной почвой.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на подоконнике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необходимо дополнительное освещение, летом — защита от перегрева, чтобы растения развивались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теплиц: контроль над климатом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создают благоприятные условия для роста растений, защищая их от заморозков и вредителей. Здесь можно выращивать культуры вне сезона и экспериментировать с экзотическими растениями.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теплиц: затраты и риски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теплицы требует значительных вложений, а повышенная влажность внутри способствует развитию грибковых болезней. Необходимы системы вентиляции и регулярный уход.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и парники: преимущества и недостатки
</a:t>
            </a:r>
            <a:endParaRPr lang="en-US" sz="23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семян и посадочного материала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особенностей региона и погодных условий для выбора подходящих сортов и времени посадки.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климатических условий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районированных и гибридных семян, а также подходящего рассадного и вегетативного посадочного материала.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семян и рассадного материала
</a:t>
            </a:r>
            <a:endParaRPr lang="en-US" sz="1145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семян на отсутствие повреждений, проверка срока годности и чистоты перед посадкой.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семян
</a:t>
            </a:r>
            <a:endParaRPr lang="en-US" sz="1533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 и правильный посев согласно инструкции для обеспечения хорошего прорастания.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посев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удобрения, включая перегной и компост, улучшают структуру почвы и обогащают её микроорганизмами, что способствует здоровью 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Удобрения: виды и особенности применения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обеспечивают растения основными элементами, такими как азот, фосфор и калий, ускоряя их рост и развитие.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дозировка внесения удобрений зависят от вида и стадии роста растения, превышение нормы может вызвать повреждения корней.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требует особого ухода: от обеспечения влаги до правильного питания для достижения максимального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временных промежутков позволяет оптимально планировать уход и сбор урожая томатов.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растений: стадии развития на примере томата
</a:t>
            </a:r>
            <a:endParaRPr lang="en-US" sz="25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вредители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 и фитофтора вызывают поражения листьев, ухудшая рост и снижая урожайность растений при отсутствии лечения.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такие как тля и колорадский жук, питаются соками растений, что ведет к их ослаблению и повреждению плодов.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выращивания растений
</a:t>
            </a:r>
            <a:endParaRPr lang="en-US" sz="2722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углекислый газ, улучшая качество воздуха и способствуя борьбе с изменением климата.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CO2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органических отходов в удобрение помогает сохранить почву и уменьшить количество мусора.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натуральных удобрений и отказ от химии поддерживают здоровье экосистемы и биоразнообразие.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методы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преимущества растений для здоровья и благополучия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способствует улучшению питания, качеству воздуха и психическому здоровью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выращивания растений на здоровье человека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технологии: гидропоника и аэропоника
</a:t>
            </a:r>
            <a:endParaRPr lang="en-US" sz="2426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Гидропоника исключает почву и использует питательные растворы, что снижает расход воды и минимизирует загрязнение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Аэропоника распыляет питательные капли, обеспечивая корни кислородом и ускоряя рост растений без земли.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технологии позволяют выращивать культуры круглый год, независимо от климата и ограниченного пространства.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автоматизации в этих системах облегчает контроль и увеличивает урожайность при меньших усилиях.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считается самым быстрорастущим растением — он может вырасти почти на метр в сутки. Это делает его уникальным ресурсом для строительства и экологии.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Рекордный рост бамбука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старая сосна Мафусаилу живет более 4800 лет в США, свидетельствуя о долговечности и устойчивости растительного мира.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 среди деревьев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растениях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выращивания: будущее в зеленых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агротехнологий и экологичный подход делают выращивание растений неотъемлемой частью устойчивого развития и здоровья общества.
</a:t>
            </a:r>
            <a:endParaRPr lang="en-US" sz="39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2026-05-08T23:01:03Z</dcterms:created>
  <dcterms:modified xsi:type="dcterms:W3CDTF">2026-05-08T23:01:03Z</dcterms:modified>
</cp:coreProperties>
</file>