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69–70. Знакомство с буквой Н, н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букву Н, н и учимся слышать звук [н] в словах.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первоклассники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уже знают, что речь состоит из звуков и букв, умеют различать гласные и согласные, находят первый звук в слове и читают простые слоги. Это помогает легко открыть новую букву и уверенно двигаться дальше.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звук обозначает буква Н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Согласный звук [н]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 обозначает согласный звук [н]. Он произносится с участием голоса и воздуха, поэтому легко узнаётся на слух. Этот звук помогает читать и произносить новые слова.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 слышится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[н] может стоять в начале, середине и в конце слова. Его слышно в словах нос, банка, конь, сон. Такие примеры удобно сравнивать и рассматривать на картинках.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804" y="2126228"/>
            <a:ext cx="244229" cy="2791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7927" y="2126228"/>
            <a:ext cx="244475" cy="27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буква Н, 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48104" y="2758775"/>
            <a:ext cx="2910988" cy="19313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заглавная Н состоит из двух вертикальных палочек и одной перекладины. Она выглядит строго и просто, поэтому её легко узнавать среди других букв.
</a:t>
            </a:r>
            <a:endParaRPr lang="en-US" sz="1227" dirty="0"/>
          </a:p>
        </p:txBody>
      </p:sp>
      <p:sp>
        <p:nvSpPr>
          <p:cNvPr id="8" name="Text 3"/>
          <p:cNvSpPr txBox="1"/>
          <p:nvPr/>
        </p:nvSpPr>
        <p:spPr>
          <a:xfrm>
            <a:off x="3527354" y="2758775"/>
            <a:ext cx="2910988" cy="19313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строчная н напоминает маленькую арку с короткой палочкой. Её удобно запомнить по аккуратной форме и по тому, как она отличается от похожих знаков.
</a:t>
            </a:r>
            <a:endParaRPr lang="en-US" sz="12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буква Н, 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Письменная заглавная и строчная Н, н пишутся плавно, с наклоном и без лишних остановок. Линии должны быть ровными, а элементы — одинаковыми по высоте.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Строчная н легко соединяется с другими буквами в словах на, но, ни, не. Если писать аккуратно, буква остаётся красивой даже в длинной цепочке букв.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звук [н] в слове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услышать звук, найти его место и проверить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словах нос, нота и нож звук [н] слышится отчётливо в начале. Эти слова короткие, знакомые и хорошо подходят для первых наблюдений на уроке.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словах нива, кони и луна звук [н] звучит по-разному: где-то мягче, где-то твёрже. Сравнение помогает детям внимательнее слушать слово и замечать изменения.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Слова нитки и банка показывают, что новый звук можно услышать не только в начале. Такие примеры делают работу с буквой живой и чуть-чуть похожей на маленькое расследование.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 звуком [н]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слогов с буквой 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Нина идёт по дорожке и читает слоги: на, но, ну, ни, не. Каждый слог звучит по-своему, и буква Н будто меняет настроение рядом с разными гласными. Потом девочка читает слово «ноты» и улыбается: всё получилось.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нота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рядом стоят нос и нота. Ребёнок сначала читает слог «но», а затем находит его в слове «нос». Так буква Н встречается сразу в двух знакомых словах и становится совсем понятной.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короткое имя Нина и замечают заглавную букву в начале. Рядом могут быть слова «Нa» и «Но», чтобы показать, как слог превращается в слово. Получается маленький и очень дружелюбный урок чтения.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Заглавная Н пишется в именах людей: Нина, Никита. Она сразу показывает, что слово начинается с имени, а не с обычного предмета или действия.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Такую же букву пишут в кличках животных: Нора. Здесь заглавная буква помогает быстро заметить, что речь идёт об особом названии, которое нужно выделить.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Заглавная Н стоит и в начале предложения. Поэтому в коротких фразах её легко увидеть, если читать внимательно и не пропускать первую букву.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Н в именах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буквы Н две вертикальные палочки и одна перекладина посередине. Это главный признак, по которому её легко отличить от других букв.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буква Н отличается от похожих букв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буквы П тоже есть две палочки, но сверху их соединяет перекладина. Значит, у Н и П похожа только часть строения, а расположение элементов разное.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Буква И имеет наклонную линию, а не перекладину, поэтому выглядит совсем иначе. Если внимательно сравнить, спутать её с Н уже не получится.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Буква М тоже состоит из нескольких палочек, но их больше, и форма получается более «зубчатой». Такое сравнение отлично тренирует глаз и память.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схема слова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звуковой схеме звук [н] обозначают одним условным знаком, как и любой другой согласный. Гласные рядом помогают увидеть, сколько слогов в слове и как оно звучит целиком.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разбора удобно брать слова «нос», «нора», «Нина»: в них звук [н] легко услышать, а схема помогает соединить слух, чтение и первые шаги в письме.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звука к слову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уроке: от слухового выделения звука [н] к чтению слова с буквой Н, н.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27502"/>
            <a:ext cx="234000" cy="2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урока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звук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слушают слово и отмечают, есть ли в нём звук [н]. Такое задание тренирует внимание и помогает быстро отличать нужный звук от других, не теряясь в длинном слове.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ищут изображения, где название начинается или содержит букву Н. Картинка сразу подсказывает ответ, а значит, новое чтение становится понятным и почти совсем не пугает.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цепочку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слоги и слова читаются по порядку: на, но, ни, не. Цепочка помогает не спотыкаться, а спокойно переходить от слога к слогу, как по ступенькам.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рассматривают заглавную и строчную Н, н рядом с похожими буквами. Сравнение развивает зоркость: буквы перестают быть «похожими двойниками» и запоминаются гораздо увереннее.
</a:t>
            </a:r>
            <a:endParaRPr lang="en-US" sz="11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картинки к букве 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Нос, который сразу узнаёт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может быть крупный, немного смешной нос — как у любопытного героя из детской книги. Рядом удобно поместить подпись с буквой Н. Так ребёнок быстро связывает звук [н] с хорошо знакомым словом и улыбается, а это уже половина успеха.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и нитки в одном ряду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подойдут и ноты, и нитки: оба слова короткие, а буква Н в них заметна сразу. Изображения можно сделать яркими и простыми, чтобы ребёнок легко называл предметы, а потом без спешки находил общий звук в словах.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Нина и её вещи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девочка Нина может держать носок или смотреть на ножницы, а рядом лежат нитки. Такое изображение помогает показать заглавную букву в имени и несколько слов с буквой Н. Всё выглядит понятно, по-доброму и без лишней сложности.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буквами и, е, ё, ю, я звук [н] звучит мягче: его легко услышать в словах «нить», «небо», «Нина». Это помогает детям замечать, как меняется произношение рядом с разными гласными.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 твёрдый звук [н]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буквами а, о, у, ы чаще слышится твёрдый звук [н]. В словах «нос», «ну», «нора» он звучит отчётливо и строго, как будто буква Н надела маленькие ботинки.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есть мягкий знак, звук [н] тоже может стать мягким. Важно произносить слово целиком и слушать его внимательно, чтобы не перепутать звучание, даже если слово кажется очень коротким.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слов помогает услышать разницу: «нить» и «нос», «небо» и «ну». Такие пары тренируют слух, а ещё учат не угадывать, а действительно вслушиваться в каждый звук.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с буквой 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читаем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предлагает короткую фразу, а дети читают её медленно и чётко, не торопясь. Так легче заметить букву Н и не потерять ни одного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ищем знакомые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находят в предложении знакомые слова с буквой Н: имя, предмет или действие. Когда слово уже узнаваемо, читать получается увереннее и веселее.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повторяем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разбора предложение читается ещё раз без остановок. Короткая фраза звучит плавно, а буква Н начинает встречаться почти как старый знакомый.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буквы в тетради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буквы Н, н нужно держать ровную строку и одинаковый наклон элементов. Тогда буква выглядит аккуратно, а соединения со следующими буквами получаются лёгкими и понятными.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Строчная н часто встречается в словах «на», «но», «ни», «не». Если пропустить палочку, сделать букву слишком высокой или слишком низкой, она сразу начинает капризничать и теряет свой вид.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после урока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после знакомства с буквой Н, н и звуком [н].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 обозначает согласный звук [н], который можно услышать в начале, середине и конце слова. Она помогает читать простые и знакомые детям слова без лишней спешки.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буквы есть заглавная и строчная формы, а также печатный и письменный варианты. Это не четыре разные буквы, а одна и та же буква в разных «нарядах».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[н] может быть твёрдым и мягким. Чтобы не ошибиться, нужно произносить слово внимательно и смотреть, какие буквы стоят рядом с Н.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 часто встречается в коротких словах и именах, поэтому быстро запоминается. Чем чаще ребёнок видит её в тексте, тем увереннее узнаёт без подсказок.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69–70 дети уверенно узнают букву Н, читают слоги и короткие слова, различают звуки [н] и [н’] и смелее читают без подсказок.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 уже знакома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2026-05-21T15:58:54Z</dcterms:created>
  <dcterms:modified xsi:type="dcterms:W3CDTF">2026-05-21T15:58:54Z</dcterms:modified>
</cp:coreProperties>
</file>