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равнина: крупнейшая низменная территория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равнина между Уралом и Енисеем: ровный рельеф, болота, нефть и газ.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значение территории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тянется от Карского моря до степей Казахстана. Урал и Енисей задают границы, а через территорию проходят важные трассы, нефтепроводы и газопроводы. По широте сменяются природные зоны: тундра, лесотундра, тайга, лесостепь.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 целом почти плоская, уклон слабый. Это заметно влияет на реки и болота: вода течёт медленно, а заболачивание и разливы становятся обычным явлением.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Размеры, границы и высоты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на юг Западно-Сибирская равнина протягивается более чем на 2300 км, а с запада на восток — около 1900 км. Такой масштаб чувствуется и в природе, и в хозяйстве.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 чаще всего составляют 100–200 м над уровнем моря. Из-за этого равнина относится к самым низким территориям России — низкие берега и долины здесь встречаются особенно часто.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равнины: низкая и почти ровная поверхность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равнины слабо наклонена к северу и северо-западу. Поэтому реки движутся медленно, нередко образуют меандры и формируют широкие поймы.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наклон и «медленные» реки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встречаются низкие водоразделы, террасы и заболоченные участки. Есть и зоны с песчаными отложениями — они помогают понять, как менялись условия в прошлом.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рельефа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с севера на юг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смена зон связана с ростом тепла на юге и изменением увлажнения, из-за чего меняются типы растительности.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площади занимает тайга, а к югу условия становятся теплее и суше. Поэтому экосистемы постепенно «переходят» от тундровых к степным.
</a:t>
            </a:r>
            <a:endParaRPr lang="en-US" sz="1438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природных зонах России (без привязки к точным площадям).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суровая зима и короткое лето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равнины резко континентальный: зима длительная и морозная, а лето сравнительно тёплое, но короткое. Перепады температуры заметно влияют на природу и быт 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широко распространена многолетняя мерзлота. Она осложняет строительство: грунт может вести себя не так, как обычная почва, и требует особых технологий.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обычно больше на севере и западе, чем в южных районах. Зимой нередко бывают метели и сильные ветры, усиливающие ощущение холода.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сочетания холода и слабого уклона местности вода частично задерживается, а влажные участки сохраняются долго. Поэтому климат напрямую поддерживает распространение болот.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воды: Обь, Иртыш и их притоки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равнины — Обь и Иртыш, а также Тобол, Томь, Пур и Таз. Иртыш — один из важнейших притоков Оби и усиливает её водность.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озёр, стариц, проток и заболоченных участков: они удерживают воду и замедляют сток. В результате речная сеть получается разветвлённой и «связанной» с болотами.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реки широко разливаются из-за таяния снега. На равнине это происходит особенно заметно, потому что берега низкие, а русла часто образуют сложные излучины.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05947"/>
            <a:ext cx="4417500" cy="2553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Западно-Сибирской равнины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реки особенно важны для хозяйства на равнине.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основные реки обеспечивают воду и транспорт. Разветвлённая речная сеть помогает «связывать» разные части равнины — от северных районов к южным.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физическая карта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озёра — главная особенность природы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для множества видов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озёра — важные места обитания водоплавающих птиц и насекомых. Здесь находят корм и укрытие многие северные животные, а цепочки питания становятся устойчивее.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Хранилища влаги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накапливают воду и постепенно отдают её окружающей среде. Благодаря этому поддерживается влажность, питаются ручьи и реки, а резкие колебания уровня воды смягчаются.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хозяйство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Болотистые участки меняют условия строительства и требуют особых решений для дорог и коммуникаций. Также они влияют на состояние почв и на то, как безопасно вести работы в регионе.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стока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болотистых местах движется медленно: сток замедляется, а территория дольше остаётся сырой. Поэтому в сезон дождей и весной разливы нередко становятся более продолжительными.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Западно-Сибирская равнина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формирования низменного рельефа (обобщённая логика школьного курса).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известна крупнейшими в России запасами нефти и природного газа. Особенно важны районы Ханты-Мансийского автономного округа, Ямала и юга Тюменской области.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огромная территория включает главные нефтегазоносные районы, где добыча топлива играет ключевую роль для всей страны.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2,6 млн км²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физическая карта России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природных зон равнины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обитатели: тундра и белые ночи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холодном севере живут северные олени, которые находят корм даже под настом. Песцы приспособлены к сильным ветрам и короткому лету. Белые совы и лемминги завершают картину «тундрового цикла» жизни: быстрое лето — и долгий период ожидания.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лесной мир крупных и пушных животных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встречаются лоси и бурые медведи — обитатели больших пространств и густых лесов. Соболь и рысь связаны с более «глубокими» участками леса и богатой кормовой базой. Глухарь тоже тяготеет к лесной среде, где можно кормиться и прятаться.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равнины: степная ловкость и быстрые крылья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встречают сусликов и зайцев, которые экономят силы и быстро реагируют на опасность. Среди птиц много степных видов: они приспособлены к более тёплому климату и открытым ландшафтам. Так природа «подстраивает» животных к сезонности и условиям увлажнения.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Растительность: от мхов до лесостепи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преобладают мхи, лишайники и карликовые кустарники. Они удерживаются даже на скудных почвах и выдерживают холод, потому что растут небольшими «пятнами» и медленно восстанавливаются после зимы.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появляются берёзовые колки и луговые травы, а местами формируются участки степной растительности. Здесь условия меняются: тепла больше, а переувлажнение бывает не везде, поэтому конкуренция за влагу становится жестче.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зоне распространены ель, сосна, пихта, лиственница и берёза. Деревья образуют более устойчивые сообщества, а их корни помогают удерживать почву и влагу на склонах и в долинах.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равнины приспособлены к разным крайностям: холоду, переувлажнению в болотистых местах и, наоборот, более сухим условиям юга. Поэтому состав растительности заметно меняется по широте.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по направлению с севера на юг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климат становится мягче: зима короче, тёплый период длиннее, а характер осадков меняется — в целом их меньше по сравнению с севером.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широтную закономерность: температуры растут к югу, а осадков в среднем становится меньше.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атлас. Иллюстрация представлена в относительной шкале, без точных температур и сумм осадков.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288" y="1931425"/>
            <a:ext cx="3017123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центр и юг равнины: различия природы и хозяйства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смена природных зон влияет на климат, почвенно-растительные условия и то, чем занимаются люди. В каждом регионе свои ресурсы и «удобные» виды деятельности.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заметнее условия для сельского хозяйства и тем меньше доля мерзлотных и болотных ограничений, тогда как в центре доминируют тайга и ресурсные работы.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карта природных зон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освоение территории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добыча нефти и газа: месторождения требуют постоянной работы транспорта, энергетики и сервисных предприятий, особенно в районах с суровым климатом.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лесная промышленность и рыбное хозяйство, а в южных районах важна сельскохозяйственная деятельность. Разветвлённая речная сеть и дороги помогают доставлять сырьё и товары.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невозможно без инфраструктуры: трубопроводов, дорог и мостов. Одновременно нужны меры защиты болот, рек и почв, чтобы снизить загрязнение и сохранить устойчивость ландшафтов.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и охрана окружающей среды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причинно-следственных связей: от воздействия человека к природоохранным решениям.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881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64354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15750" y="3336954"/>
            <a:ext cx="30825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центры региона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научный и транспортный центр, где развиваются образование и деловые связи. Через город проходят важные маршруты, обеспечивающие снабжение и обмен ресурсами между регионами.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Сургут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Сургут во многом связан с нефтегазовой отраслью и обслуживанием месторождений. Город поддерживает работу предприятий, транспортировку и подготовку специалистов для отрасли.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роль городов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городах заметна общая функция: обеспечение перевозок и переработки ресурсов. Кроме того, они развивают образование и обслуживание жителей, формируя устойчивую инфраструктуру.
</a:t>
            </a:r>
            <a:endParaRPr lang="en-US" sz="891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 и Тюмень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теснее связаны с промышленностью и управлением регионами. Они служат «узлами» для координации хозяйственных проектов и распределения потоков сырья и продукции.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Ханты-Мансийск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Ханты-Мансийск выполняет функции административного и хозяйственного центра, в том числе в сфере управления нефтегазовыми территориями. Здесь концентрируются сервисы для отрасли и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Западно-Сибирская равнина отличается от других равнин России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особенно заметны большие болота и протяжённые участки тундры и тайги. На сравнительной карте хорошо видны различия по высотам, влажности и характеру хозяйственного освоения.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ниже и заболоченнее многих других равнин России. Очень слабый уклон поверхности делает долины широкими, а реки текут неспешно, удерживая воду на протяжении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равнина так важна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— огромная низменность с ровным рельефом, холодным климатом, разветвлёнными реками и крупными болотами. Её значение определяют нефть, газ, транспорт и города, а бережное отношение важно для будущего.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2026-05-11T20:15:16Z</dcterms:created>
  <dcterms:modified xsi:type="dcterms:W3CDTF">2026-05-11T20:15:16Z</dcterms:modified>
</cp:coreProperties>
</file>