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Двудольные и семейство Крестоцветные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объединяют около 200 тысяч видов покрытосеменных растений, включая Крестоцветные.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появились около 100 миллионов лет назад. Крестоцветные изучаются с неолита и широко распространены по всему миру, кроме Антарктиды, играя важную роль в питании человека и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двудольных и Крестоцветных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двудольных содержат две семядоли, что отличает их от других групп растений и влияет на развитие молодых листьев в начале роста.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двудольных растений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имеют сетчатое жилкование, образующее сложную сеть сосудов для эффективного транспортирования питательных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пучки в стебле располагаются по кругу, что обеспечивает прочность и гибкость растения.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чаще всего стержневая с выраженным главным корнем, а цветки обычно четырёх- или пятичленные, обеспечивая разнообразие форм.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цветок с крест-накрест расположенными лепестками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имеют четыре чашелистика и четыре лепестка, расположенных в форме креста, что дает семейству его название. Такая структура способствует опылению насекомыми.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плоды и листва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Крестоцветных характерны плоды в виде стручков или стручочков и листья без прилистников, расположенные поочерёдно, что облегчает идентификацию растений семейства.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Специфический штрих тычинок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содержат шесть тычинок: четыре из них длинные, а две короткие. Это уникальное строение отличает Крестоцветные от других семейств и влияет на их биологические функции.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семейства Крестоцветные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Многовидное семейство с широкой географией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насчитывает более 4000 видов и свыше 370 родов, распространенных преимущественно в умеренных климатических зонах Европы, Азии и Северной Африки.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встречаются в лугах, полях и степях; реже — в лесах. Они адаптированы к разным почвенным и климатическим условиям, что поддерживает их разнообразие.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культурные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семейства варьируются от диких видов до сельскохозяйственных культур. Фото и карта демонстрируют разнообразие и распространение представителей семейства.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разнообразие Крестоцветных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цветка Крестоцветных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характеристики цветков семейства Крестоцветные, выделяющие их среди покрытосеменных.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крестовидная симметрия и строение тычинок — ключевые отличия Крестоцветных.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«Ботаника»,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рассечённая листва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быть цельными или рассечёнными, что помогает растениям приспосабливаться к разным условиям освещения и влажности.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Очередное расположение и сетчатое жилкование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располагаются поочерёдно, а их сетчатое жилкование обеспечивает эффективный транспорт веществ и поддержку листовой пластины.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листовой пластинки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меняется от цельной до лировидной, увеличивая фотосинтетическую поверхность и способствуя активному росту и развитию растения.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функции листьев Крестоцветных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представителей семейства основной тип корневой системы — стержневой, часто с утолщениями, служащими для запаса питательных веществ.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Корнеплоды, такие как у редьки и репы, аккумулируют необходимые растению резервные вещества, обеспечивая выживаемость в неблагоприятных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корня позволяет растению эффективно адаптироваться к весенним засухам и быстро развиваться при благоприятных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Крестоцветных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развития влияют на сроки агротехнических мероприятий и урожайность 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планирование работ помогает повысить качество и количество урожая Крестоцветных.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аграрных исследований,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сезонные этапы развития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дикорастущие виды Крестоцветных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культурные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редис, репа, горчица и брокколи — главные культуры для питания и сельского хозяйства. Их выведение связано с отбором и селекцией за долгие 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сумка, ярутка полевая и сурепица – дикие родственники. Они поддерживают биоразнообразие и служат генетическим ресурсом для новых сортов.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в капусте и брокколи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и брокколи богаты витаминами C и K, которые поддерживают иммунитет и укрепляют кости. Благодаря клетчатке они улучшают пищеварение и способствуют общему здоровью организма.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семян горчицы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горчицы содержат ценные жирные масла и белки, необходимые для энергии и восстановления тканей. Их часто используют в кулинарии и для приготовления полезных приправ.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 редисе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Редис богат калием и фосфором, которые помогают нормализовать работу сердца и укрепляют кости. Эти микроэлементы важны для поддержания жизненных функций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польза Крестоцветных для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содержание витамина C, клетчатки и белков в популярных видах семейства Крестоцветных. Она демонстрирует значительную питательную ценность для ежедневного рациона.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ценится за богатый витаминно-минеральный состав и способствует улучшению питания детей и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различных Крестоцветных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Хрен — природный антисептик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Хрен издавна применяется для лечения простудных заболеваний и как средство против микробов. Его острый вкус усиливает кровообращение и помогает бороться с воспалениями.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Горчичные компрессы используют как тонизирующее средство при мышечных болях и простудах. Ее активные компоненты оказывают стимулирующее воздействие на организм.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свойства капусты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листья капусты применяют для заживления ран и уменьшения воспалений. Настои из листьев помогают при кожных заболеваниях и укрепляют иммунитет.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Лечебное и практическое применение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занимает около 2,5 миллионов гектаров в сельском хозяйстве мира, обеспечивая значительную часть овощного производства для разных стран.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широко используются как сидераты, обогащающие почву азотом, благодаря чему улучшается плодородие и качество урожая сопутствующих культур.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служат важным кормом для сельскохозяйственных животных, обеспечивая их питательными веществами и влияя на продуктивность животноводства.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семейства Крестоцветных экспортируются по всему миру как качественное сырьё для пищевой промышленности, приправ и производства растительных масел.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сельскохозяйственное 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Капустная белянка может нанести ущерб урожаю, повреждая листья и снижая продуктивность до 40%, что делает ее главной проблемой для фермеров.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Крестоцветная блошка особенно активна в сухую погоду, повреждает листовые пластины и снижает качество растений, требуя своевременных мер борьбы.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— мучнистая роса, чёрная ножка и бактериозы — негативно влияют на рост, требуя комбинированных агротехнических и химических методов защиты.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вредители и болезни семейства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Крестоцветных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являются важным источником пищи для насекомых-опылителей, таких как пчёлы и бабочки, поддерживая биоразнообразие и устойчивость экосистемы.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корневая система способствует аэрации и удержанию влаги в почве, снижая эрозию и помогая подавлять рост сорняков, что благоприятно влияет на агроценозы.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насчитывает не менее семи культурных форм капусты, включая кочанную, брокколи, цветную и савойскую, каждая со своей уникальной внешностью и использованием.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многих видов Крестоцветных не имеют ярко выраженного запаха, что отличает их от других растений и влияет на привлечение специфических опылителей.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Горчичное масло и приправа используются человечеством уже более 3000 лет, что отражает древнюю историю и важность этого семейства в культуре и пище.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Крестоцветных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Крестоцветных: основные этапы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процесс развития от семени до зрелого растения в последовательности важных фаз.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дикие виды Крестоцветных страдают от утраты среды обитания, поэтому включены в Красную книгу для обеспечения их сохранности и защиты.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проводят исследования генетического разнообразия семейства, что способствует созданию устойчивых к болезням и изменчивым климатическим условиям сортов.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природного генофонда Крестоцветных важно для баланса экосистем и обеспечения продовольственной безопасности в будущем.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изучение представителей семейства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играют ключевую роль благодаря разнообразию и важности в питании, медицине и сельском хозяйстве. Их изучение и сохранение способствует устойчивому развитию и повышению качества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Крестоцветных в природе и жизни человека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2026-05-08T16:45:59Z</dcterms:created>
  <dcterms:modified xsi:type="dcterms:W3CDTF">2026-05-08T16:45:59Z</dcterms:modified>
</cp:coreProperties>
</file>