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глобализация в конце XX — начале XXI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— процесс укрепления связей между странами в экономике, культуре и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пути формирования глобализации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глобализации связано с историческими открытиями, развитием торговли и колонизацией. В ХХ веке её ускорило появление интернета и улучшение средств связи, что активизировало международное сотрудничество и обмен.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глобализации конца XX — начала XXI века
</a:t>
            </a:r>
            <a:endParaRPr lang="en-US" sz="2163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развитие информационных технологий обеспечило быструю передачу данных и формирование единого глобального информационного пространства во всех сферах жизни.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экономик привела к появлению единого мирового рынка, где товары и услуги свободно перемещаются между странами с минимальными барьерами.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культурных обменов выражается в росте влияния международных компаний и новых форм занятости, меняющих традиционные профессии и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аспекты глобализации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формируют мировую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Компании, такие как Apple и Samsung, объединяют производство и продажи в нескольких странах, расширяя своё влияние и создавая рабочие места в разных регионах мира.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торговля и свободное перемещение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 торговля осуществляются без строгих границ, позволяя странам получать доступ к новым ресурсам и технологиям, что стимулирует экономический рост.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и удалённая работа меняют рынок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онлайн-торговли и дистанционной занятости даёт людям возможность работать и покупать товары из любой точки планеты, что меняет традиционные бизнес-модели.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тенденции мировой торговли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значительно вырос за последние четыре десятилетия, особенно с активным участием Китая, США и Германии.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отражает углубление экономической интеграции и важность глобальных цепочек поставок.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торговой организации (WTO Global Trade Data),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ускорение глобализации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 и мобильной связи связало миллиарды людей, обеспечив мгновенный обмен информацией между континентами и делая коммуникации доступными.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логистические системы позволяют быстро и эффективно осуществлять международные перевозки товаров, поддерживая глобальные цепочки поставок и удалённую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культурное взаимодействие в глобальном мире
</a:t>
            </a:r>
            <a:endParaRPr lang="en-US" sz="2215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миграции и мультикультурные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передвижения позволила более 280 миллионам людей в 2020 году проживать за пределами своей страны, вливаясь в многонациональные сообщества Нью-Йорка, Лондона и других мегаполисов.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влияет на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 отражается в литературе, кухне и повседневных привычках, создавая уникальные культурные гибриды и расширяя горизонты понимания между народами.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международное сотрудничество
</a:t>
            </a:r>
            <a:endParaRPr lang="en-US" sz="194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 — запуск Международной космической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в создании постоянной обитаемой базы в космосе, объединивший усилия разных стран.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разработка вакцин от COVID-19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знаниями между учёными разных государств позволил создать вакцины за рекордный срок.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глобальные консорциумы в биотехнологиях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объединённых научных проектов усилило исследования в области медицины и сельского хозяйства.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развитие международных программ в информатике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разработки обеспечили прорыв в искусственном интеллекте и кибербезопасности.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 ключевой игрок глобализации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 три десятилетия экономика Китая выросла почти в 19 раз, превратив страну в мирового лидера по объёмам производства и экспорта электроники и текстиля.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Китайские бренды Huawei, Alibaba и TikTok завоевали международное признание и стали символами современной цифровой и коммерческой глобализации.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поставок: механизмы и последствия
</a:t>
            </a:r>
            <a:endParaRPr lang="en-US" sz="215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товары создаются из компонентов, произведённых в разных странах, что требует сложной координации и развитой транспортной инфраструктуры.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занятость и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стимулировал появление новых профессий, таких как логисты и менеджеры по снабжению, поддерживая занятость и экономическое развитие множества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культура: современные тренды, бренды и праздники
</a:t>
            </a:r>
            <a:endParaRPr lang="en-US" sz="2025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бренды как часть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McDonald's, Nike и Adidas стали символами мировой культуры. Они влияют на стиль и выбор подростков, создавая общие культурные ориентиры независимо от страны проживания.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кино и музыки на молодежь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студий Marvel и Disney объединяют поклонников по всему миру. Музыка K-pop и рэп расширяет горизонты, формируя мировые тренды и объединяя подростков в онлайн-сообщества.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праздники и культурные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святого Валентина и Хэллоуин приобретают популярность в России, отражая глобальные культурные обмены. Подростки активно используют эмодзи, создают видеоблоги и следят за зарубежными сериалами.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цифровая глобализация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такие как TikTok, Instagram и YouTube, позволяют подросткам делиться видео и участвовать в мировых челленджах, узнавая о глобальных трендах в реальном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более 4,7 миллиарда человек активно используют социальные сети, что способствует созданию новых форм дружбы и сетевого общения между подростками разных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в эпоху глобализации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таянию ледников и экстремальным погодным условиям, что угрожает экосистемам и жителям разных регионов планеты.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и атмосферы ухудшает качество жизни и требует совместных международных мер для защиты окружающей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кризисы и рост неравенства доходов между странами требуют координации мирового сообщества для поиска устойчивых решений.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пандемии, включая COVID-19, показывают важность глобального сотрудничества в здравоохранении и предупреждении вирусных угроз.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международных организаций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1945 году, Организация Объединённых Наций поддерживает мир, права человека и устойчивое развитие в глобальном масштабе.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Фокусируется на сохранении культурного наследия, развитии образования и науки через международные проекты и программы.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 с 1995 года регулирует международную торговлю, способствуя экономическому росту и справедливым условиям.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координирует борьбу с глобальными эпидемиями и улучшает медицинское обслуживание во всех странах.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образования: новые возможности для молодежи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такие как Coursera и Khan Academy, открывают доступ к знаниям с любого места. Международные обмены Erasmus расширяют образовательный кругозор студентов.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стал универсальным средством общения в науке и бизнесе. Всё больше российских школьников принимают участие в международных олимпиадах, что повышает их конкурентоспособность.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повседневной жизни: взгляд подростка
</a:t>
            </a:r>
            <a:endParaRPr lang="en-US" sz="237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Онлайн-образование становится обычной частью жизни. Международные летние лагеря и возможность путешествовать укрепляют дружеские связи и развивают толерантность к разным культурам.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доступ к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общаются с друзьями из разных стран через мессенджеры и социальные сети. Они следят за модой, музыкой и видеоиграми из других культур, расширяя свой кругозор.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проблемы глобализации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социальное неравенство между богатыми и бедными странами, что вызывает кризисы и недовольство в обществах.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Отмирание традиционных культур и языков происходит под давлением мировых тенденций, что снижает разнообразие культурного наследия.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получают влияние на экономику и политику, усиливая зависимость развивающихся стран и снижая локальное производство.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8155"/>
            <a:ext cx="3239400" cy="1090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глобализации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преимущества и недостатки глобализации с акцентом на социальные, экономические и культурные аспекты, базируясь на данных докладов ООН 2022 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открывает значительные возможности для развития, но требует ответственного подхода к сохранению культурного и экологического баланса.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ООН,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глобализации: тенденции и прогнозы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2025-2030: Развитие искусственного интеллекта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станет ключевым фактором в развитии экономики и социальных процессов, улучшая взаимодействие между странами и инновации.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2030-2040: Метавселенные и новые формы коммуникаций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пространства трансформируют общение и работу, создавая новые возможности для глобального взаимодействия и сотрудничества.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и далее: Устойчивое развитие и этические нормы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усилится для борьбы с экологическими кризисами и сохранения биоразнообразия, при этом возрастёт роль правовых и этических стандартов.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вызовы и возможности для будущих поколений
</a:t>
            </a:r>
            <a:endParaRPr lang="en-US" sz="2807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глобализации помогает подросткам лучше ориентироваться в изменяющемся мире, использовать новые возможности и активно участвовать в создании справедливого и устойчивого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2026-05-11T02:08:37Z</dcterms:created>
  <dcterms:modified xsi:type="dcterms:W3CDTF">2026-05-11T02:08:37Z</dcterms:modified>
</cp:coreProperties>
</file>