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информационного общества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связь и вычисления изменили мир сильнее, чем когда-либо прежде.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 — это эпоха, в которой данные, знания и связь определяют экономику, образование и повседневные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данных и знаний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и новая эпоха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внимание исследователей всё чаще смещалось от фабрик к сервисам, сетям и обработке данных. Экономическая ценность знаний начала расти быстрее, чем значение традиционного сырья.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приоритетов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изменила характер труда: часть операций стала выполняться машинами, а человеку пришлось сосредоточиться на анализе, управлении и творческих задачах. Информация превратилась в ресурс производства.
</a:t>
            </a:r>
            <a:endParaRPr lang="en-US" sz="1056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труд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коммуникации связали миллионы людей в единое информационное пространство. Новости, реклама, наука и культура стали распространяться значительно быстрее, чем в индустриальную эпоху.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коммуникаций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стала зависеть не только от капитала и оборудования, но и от доступа к данным, программам и компетенциям. Так возникла модель общества, основанная на знании и сетевом обмене.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 ресурс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нового этапа развития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расширил круг людей, способных работать с текстами, числами и инструкциями. Это повысило спрос на образование и подготовило общество к более сложной информационной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ускорил накопление знаний и сделал их практическим инструментом развития. Исследования всё чаще требовали точных расчётов, обмена данными и быстрого распространения результатов.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сократили расстояния между людьми, городами и странами. Чем быстрее передавались сообщения и товары, тем важнее становились координация и оперативное управление.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расстояний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экономики и управления привело к росту объёмов информации. Обществу понадобились новые способы хранения, поиска и обработки данных, без которых невозможно было принимать своевременные решения.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данных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сокращает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впервые показал, что сообщение может прийти почти мгновенно, даже если отправитель и получатель разделены тысячами километров. Для XIX века это было настоящим разрывом с привычным ритмом жизни.
</a:t>
            </a:r>
            <a:endParaRPr lang="en-US" sz="102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новости без задержки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радио сделали передачу голоса и новостей массовой и повседневной. Люди стали узнавать о событиях быстрее, чем раньше, а общественная жизнь получила новый темп.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массового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объединило изображение и звук, превратив новости и культурные события в общий для миллионов опыт. Впервые информация стала не только слышимой, но и наглядной, почти синхронной для огромной аудитории.
</a:t>
            </a:r>
            <a:endParaRPr lang="en-US" sz="102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связали мир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становятся массовыми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машин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компьютеры создавались для сложных вычислений, прежде всего в науке и управлении. Они занимали большие помещения, но уже тогда показали, что машина может быстро выполнять однотипные операции.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управление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компьютеры научились хранить и обрабатывать большие массивы данных, их роль вышла за рамки математики. Они стали основой бухгалтерии, статистики, планирования и научных исследований.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Компактный чип
</a:t>
            </a:r>
            <a:endParaRPr lang="en-US" sz="1098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Микропроцессор 1970-х годов объединил основные вычислительные функции в компактном чипе. Это резко удешевило технику и открыло путь к массовому распространению электронных устройств.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для каждого
</a:t>
            </a:r>
            <a:endParaRPr lang="en-US" sz="1098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компьютер сделал вычисления доступными не только специалистам, но и обычным пользователям. Работа с текстом, таблицами и программами вошла в учебу, дом и офис.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глобальной сети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сетей к сети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начал развиваться из отдельных военных и научных сетей, где главной задачей была надёжная передача данных. Постепенно такие сети научились соединяться между собой в единую систему.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общения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распространением интернета информация стала доступна почти в любое время и в любом месте. Это изменило обучение, работу, новости и личное общение, объединив всё в цифровую среду.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 для всех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1990-х годах World Wide Web сделал интернет удобным для массового пользователя. Браузеры, страницы и гиперссылки превратили поиск информации в быстрый и интуитивный процесс.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передачи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 TCP/IP стал общим правилом общения устройств в сети. Он позволил разным компьютерам и сетям понимать друг друга, несмотря на различия в устройстве и происхождении.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раннего интернета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быстро превратился из технической новинки в повседневный инструмент учёбы, общения и самообразования. Его ценность выросла не только в доступе, но и в возможности создавать контент.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получили поисковые системы и электронная почта: именно они сделали интернет инструментом регулярной учебы, работы и обмена знаниями.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162" y="1225603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мобильные технологии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объединил связь, камеру, навигацию и доступ к сети в одном устройстве. Он сделал интернет постоянным спутником человека и изменил привычный ритм дня.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 кармане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сократили время между вопросом и ответом до секунд. Общение стало непрерывным: учебные задачи, семейные дела и рабочие обсуждения решаются в одном потоке сообщений.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переписка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 связала цифровые сервисы с реальным пространством. Карты, доставка, транспорт и поиск мест работают точнее, потому что устройство понимает, где находится пользователь.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по месту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превратили телефон в универсальную платформу для учёбы, платежей, покупок и развлечений. Человек стал не просто потребителем информации, а активным участником цифровой среды.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для действий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цифрового обмена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превратили каждого пользователя в участника общего информационного потока. Лента новостей, комментарии и репосты ускорили распространение идей, но сделали внимание более фрагментированным.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публикация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сняли зависимость от одного устройства и одного места хранения. Документы, фотографии и проекты стали доступны с разных гаджетов и легко редактируются совместно.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отовсюду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Мультимедийный формат стал нормой: текст, изображение, звук и видео объединяются в одном сообщении. Это изменило не только общение, но и способы обучения, рекламы и самопрезентации.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 без границ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изменение состоит в скорости обратной связи. Пользователь больше не только получает информацию, но и сразу реагирует, дополняет её и влияет на её дальнейшее распространение.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отклик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цифровой эпохе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технологий, которые последовательно расширяли скорость связи, объём обработки данных и доступ к 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информационного общества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признаки обычно отличают информационное общество от индустриального.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цифровая инфраструктура и доступ к сети, тем сильнее информация влияет на экономику, управление и повседневные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информационного общества по материалам темы.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цифровой среды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инфографика по теме цифровой инфраструктуры.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образуют основу любой цифровой среды: данные нужно передать, обработать и сохранить. Без этого не работают навигация, стриминг, платформы и облачные приложения.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взаимосвязаны: слабое звено в передаче, вычислениях или хранении снижает качество всей цифровой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экономика и труд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ИТ, финтех, логистика и электронная коммерция расширяют рынок услуг и создают спрос на специалистов, умеющих работать с платформами, данными и цифровыми сервисами.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отраслей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берёт на себя повторяющиеся операции, поэтому ценятся задачи, где нужны анализ, коммуникация, проектирование и ответственность за результат, а не механическое выполнение инструкций.
</a:t>
            </a:r>
            <a:endParaRPr lang="en-US" sz="1096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рутины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профессии, связанные с данными, программированием, дизайном, аналитикой и кибербезопасностью. Эти роли требуют не только знаний, но и постоянного обновления навыков.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компетенции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Переобучение становится нормой: одна специальность всё реже остаётся на всю жизнь. Успешнее оказывается тот, кто умеет быстро осваивать инструменты и адаптироваться к изменениям рынка.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адаптации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школа и учёба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 стен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видеоконференцию, и класс собирается без привычного звонка. На экране — электронный дневник, ссылка на материалы и запись прошлой темы, которую можно пересмотреть вечером. Учёба становится более гибкой, но требует внимательности и самоорганизации.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онлайн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сдаётся в облачную папку, а комментарии появляются почти сразу. Такой формат ускоряет проверку и обмен материалами, но учит отвечать за сроки, корректно оформлять файлы и уважать авторские права.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рядом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ищет тему для проекта и за несколько минут сравнивает учебные курсы, цифровые библиотеки и открытые лекции. Доступ к знаниям стал шире, однако надёжный источник по-прежнему приходится выбирать осознанно, а не по первым строкам поиска.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Медиа, в которых участвуют все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 по запросу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 подкасты изменили привычки аудитории: контент стал доступен по запросу, без расписания эфира. Зритель сам выбирает формат, длительность и тему, а значит, становится активным участником медиасреды.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авторы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и авторы коротких видео не просто развлекают, но и задают повестку, объясняют события и собирают сообщества. Порог входа снизился, поэтому производство медиа стало массовым и по-настоящему сетевым.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 как соавтор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переходит в комментарии, репосты и совместные подборки. Контент живёт дольше одного показа: его перерабатывают, дополняют и оценивают, формируя динамичную культуру участия.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услуг к защите данных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бумажных процедур к электронным сервисам и требованиям к безопасности обработки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угрозы и защита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киберугроз и мер профилактики по материалам темы.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частые цифровые угрозы и базовые меры защиты, которые помогают снизить риск для пользователя и устройств.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атак используют невнимательность пользователя, поэтому сочетание технической защиты и осторожного поведения даёт лучший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цифровой эпохи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одинаковый доступ к интернету, устройствам и цифровым навыкам. Из-за этого часть людей получает меньше возможностей для учёбы, работы и общения, чем остальные.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собирают большие объёмы данных о поведении пользователей. Если не контролировать настройки приватности и не понимать правила обработки информации, личная жизнь становится уязвимой.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приватности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уведомлений, видео и игр легко вытесняет другие занятия. Цифровая среда требует самоконтроля, чтобы экран не заменял сон, движение, живое общение и учёбу.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экранов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распространяются быстро, потому что часто выглядят убедительно и играют на эмоциях. Проверка источника, сравнение фактов и спокойная реакция помогают не стать их распространителем.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дезинформацией
</a:t>
            </a:r>
            <a:endParaRPr lang="en-US" sz="12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изменило саму логику жизни: знания, данные и сети стали главным ресурсом. Но вместе с удобством пришли новые обязанности — защищать приватность, развивать навыки и сохранять критическое мышление.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стала средой жизни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2026-07-26T08:15:18Z</dcterms:created>
  <dcterms:modified xsi:type="dcterms:W3CDTF">2026-07-26T08:15:18Z</dcterms:modified>
</cp:coreProperties>
</file>