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и образование США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колоний к новому государству: как началась и завершилась борьба за свободу.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Семилетней войны Британия усилила контроль над колониями и ввела новые налоги. Колонисты считали это нарушением своих прав и требовали представительства в парламенте.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 конфликт между колониями и Британией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13 колониях к началу 1770-х годов
</a:t>
            </a:r>
            <a:endParaRPr lang="en-US" sz="3097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колоний уже были местные собрания и привычка решать многие вопросы самостоятельно. Это укрепляло чувство, что они способны управлять собой без постоянного контроля Лондона.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Бостон, Нью-Йорк и Филадельфия быстро росли благодаря морской торговле, ремеслу и перевозкам. Через эти города колонии активно связывались с Европой и между собой.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говорили о правах человека, свободе и участии народа в управлении. Эти идеи находили отклик у колонистов и помогали им критиковать британскую власть.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Британия ограничивала колонии, тем заметнее становилось напряжение. Многие жители видели в новых правилах угрозу своим свободам и привычному образу жизни.
</a:t>
            </a:r>
            <a:endParaRPr lang="en-US" sz="17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меры и реакция колонистов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Британии и ответ колоний на них.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мера усиливала сопротивление колоний и приближала открытый конфликт.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Войны за независимость США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Бостонское чаепитие 1773 года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протеста в гавани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 декабря 1773 года жители Бостона решились на дерзкую акцию против Tea Act. Переодевшись индейцами, они поднялись на корабли в гавани и начали выбрасывать ящики чая в море.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сопротивления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 воду отправили 342 ящика чая. Это событие не только ударило по британской торговле, но и стало ярким знаком того, что колонии готовы открыто сопротивляться решениям Лондона.
</a:t>
            </a:r>
            <a:endParaRPr lang="en-US" sz="15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колонии пришли к вооружённому конфликту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политических решений, протестов и ответных мер, приведшая к войне.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войны: Лексингтон и Конкорд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2134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 апреля 1775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вооружённые столкновения между британскими войсками и колониальными ополченцами произошли в Лексингтоне и Конкорде. Именно с них обычно отсчитывают начало Войны за независимость.
</a:t>
            </a:r>
            <a:endParaRPr lang="en-US" sz="1232" dirty="0"/>
          </a:p>
        </p:txBody>
      </p:sp>
      <p:sp>
        <p:nvSpPr>
          <p:cNvPr id="8" name="Text 2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боёв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 столкновениях быстро объединила колонии. Они начали создавать общую армию, чтобы действовать согласованно и лучше сопротивляться британским силам.
</a:t>
            </a:r>
            <a:endParaRPr lang="en-US" sz="1382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Вашингтон и Континентальная армия
</a:t>
            </a:r>
            <a:endParaRPr lang="en-US" sz="2759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главнокомандующего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1775 году Джордж Вашингтон возглавил Континентальную армию. Его выбрали как человека, способного объединить колонии и придать борьбе общую цель.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была плохо вооружена и часто испытывала нехватку еды, одежды и оружия. Несмотря на это, солдаты продолжали службу и сохраняли дисциплину.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Вэлли-Фордж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1777–1778 годов армия пережила особенно тяжёлый период в Вэлли-Фордж. Холод и нехватка снабжения проверяли солдат на выносливость и верность делу.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поддерживал порядок и надежду даже в самых тяжёлых условиях. Его руководство помогло армии не распасться и постепенно стать сильнее.
</a:t>
            </a:r>
            <a:endParaRPr lang="en-US" sz="13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войны 1775–1783 годов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показывают, как война развивалась от первых боёв к международной поддержке и решающей победе.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колонисты укрепляли свои позиции и получали преимущество.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Войны за независимость США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колоний объединились в борьбе за самостоятельность и стали основой нового государства.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колоний подписали разрыв с Британией и начали путь к созданию Соединённых Штатов.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независимости США, 1776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при Саратоге стала решающей
</a:t>
            </a:r>
            <a:endParaRPr lang="en-US" sz="2728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1778 года принёс не только признание, но и практическую поддержку: деньги, оружие, корабли и военных советников. Это усилило американцев на следующих этапах войны.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победа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1777 года американские войска сумели остановить британское наступление при Саратоге. Для колонистов это стало доказательством, что регулярная армия Британии не непобедима.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для Франции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правительство увидело, что у восставших есть реальные шансы на успех. Именно после Саратоги Франция решилась на открытый союз с США и отказалась от осторожного ожидания.
</a:t>
            </a:r>
            <a:endParaRPr lang="en-US" sz="15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союзников США в войне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стала главным союзником США и превратила войну в международный конфликт. Её помощь деньгами, оружием и флотом заметно укрепила позиции американцев на море и на суше.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против 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не вступила в войну на стороне США напрямую, но отвлекала британские силы на других территориях. Это заставляло Британию распылять ресурсы и ослабляло её давление в Америке.
</a:t>
            </a:r>
            <a:endParaRPr lang="en-US" sz="1176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помогали через торговлю, кредиты и дипломатическое давление на Британию. Такая поддержка была менее заметной, но тоже осложняла для Лондона ведение долгой войны.
</a:t>
            </a:r>
            <a:endParaRPr lang="en-US" sz="1213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Йорктаунский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стала французская морская помощь в кампании у Йорктауна. Именно она помогла заблокировать британскую армию и сделала победу колонистов возможной.
</a:t>
            </a:r>
            <a:endParaRPr lang="en-US" sz="12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 Британии и колонистов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колонистов было меньше денег и оружия, но они лучше знали местность и могли рассчитывать на помощь части населения. Это компенсировало часть военного неравенства.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Победу определили не только ресурсы, но и стратегия, поддержка союзников и способность колонистов вести долгую войну.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синтез по материалам темы «Война за независимость и образование США»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Йорктаун: решающая победа 1781 года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1781 года войска Корнуоллиса оказались зажаты у Йорктауна. Британская армия потеряла свободу манёвра и не могла получить достаточно припасов для продолжения обороны.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Вашингтона
</a:t>
            </a:r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силы под командованием Вашингтона заняли выгодные позиции и перекрыли пути отхода. Американцы действовали согласованно, не давая противнику выйти из окружения.
</a:t>
            </a:r>
            <a:endParaRPr lang="en-US" sz="1350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французского флота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корабли перекрыли подход с моря и не позволили британцам эвакуировать армию. Без морской поддержки Британия оказалась в крайне невыгодном положении.
</a:t>
            </a:r>
            <a:endParaRPr lang="en-US" sz="1387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переговоров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у Йорктауна Британия поняла, что война стала слишком дорогой и трудной. Именно тогда начался путь к мирным переговорам и признанию независимости США.
</a:t>
            </a:r>
            <a:endParaRPr lang="en-US" sz="14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1782–1783: переговоры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обсуждали условия мира в Париже; главной темой стало признание независимости США и определение новых границ.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1781: перелом в войне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 Йорктауна показала, что Британия больше не может быстро подавить сопротивление колоний.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сентября 1783: договор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мирный договор официально завершил войну и признал Соединённые Штаты независимым государством.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1783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возникли после победы
</a:t>
            </a:r>
            <a:endParaRPr lang="en-US" sz="307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 и нехватка денег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оставила молодое государство с большими долгами и почти без средств. Денег не хватало ни на армию, ни на обычные государственные расходы.
</a:t>
            </a:r>
            <a:endParaRPr lang="en-US" sz="1494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центральная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Конфедерации давали правительству мало полномочий. Оно не могло уверенно собирать налоги и быстро решать общие проблемы всех штатов.
</a:t>
            </a:r>
            <a:endParaRPr lang="en-US" sz="1463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Делегатам пришлось искать более прочную систему управления. Стало ясно, что без сильной, но ограниченной власти страна не сможет развиваться устойчиво.
</a:t>
            </a:r>
            <a:endParaRPr lang="en-US" sz="14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создали более сильное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слабые стороны ранней системы привели к созданию Конституции и новой модели власти.
</a:t>
            </a:r>
            <a:endParaRPr lang="en-US" sz="278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Основатели США и их вклад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деятели помогли США выиграть войну, создать идеи независимости и построить новую систему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людей отвечал за свою часть общего дела: войну, идеи, дипломатию или устройство государства.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синтез по теме «Война за независимость и образование США»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13 колоний к большой стране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 войне за независимость стала началом нового этапа. Маленькое объединение колоний постепенно превратилось в растущее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только 13 колоний, но именно они стали основой будущих Соединённых Штатов и их дальнейшего расширения.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синтез по теме «Война за независимость и образование США»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Итоги, которые изменили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 независимость превратила колонии в новое государство, дала американцам Конституцию и чувство общей судьбы. Её идеи о свободе и правах человека повлияли далеко за пределами Северной Америки.
</a:t>
            </a:r>
            <a:endParaRPr lang="en-US" sz="39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2026-06-02T07:27:06Z</dcterms:created>
  <dcterms:modified xsi:type="dcterms:W3CDTF">2026-06-02T07:27:06Z</dcterms:modified>
</cp:coreProperties>
</file>