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ДТП и травматизма людей на дорогах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почему на дорогах происходят аварии и как снизить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восьмикласснику важно знать правила безопасности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ежедневно переходят улицы, ездят в транспорте и катаются на велосипеде. Без опыта сложнее вовремя заметить опасность, поэтому знание причин ДТП помогает избегать ошибок и защищать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— главная причина аварий
</a:t>
            </a:r>
            <a:endParaRPr lang="en-US" sz="210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водителей аварийные ситуации чаще всего возникают из-за превышения скорости, проезда на запрещающий сигнал, резких перестроений и усталости. Любая из этих ошибок сокращает время на реакцию и увеличивает вероятность столкновения.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пешеходов опасность создают переход в неположенном месте, выход на дорогу без оценки обстановки и невнимательность у проезжей части. Наушники и телефон дополнительно мешают заметить приближающийся транспорт вовремя.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человек следит за дорогой, тем выше риск ошибки. Даже короткое нарушение привычного порядка действий может привести к ДТП, особенно если рядом есть транспорт, плохая видимость или скользкое покрытие.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материалам о причинах ДТП и статистике безопасности дорожного движения в России, 2023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ДТП по группам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решающим остаётся поведение людей, а внешние условия чаще усиливают уже возникший риск.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аварий связана с ошибками участников движения; значит, профилактика должна начинаться с дисциплины и внимания.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тормозной путь растёт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скорости автомобилю требуется больше времени и расстояния, чтобы остановиться. Если препятствие появляется неожиданно, водитель может не успеть затормозить до столкновения.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 становится опаснее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высокой скорости энергия удара возрастает, поэтому травмы становятся тяжелее. Особенно опасны лобовые и боковые столкновения, когда корпус автомобиля резко деформируется.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тяжесть последствий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07091"/>
            <a:ext cx="4724400" cy="20634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опасных ситуаций возникает из-за простых нарушений. Исправить их проще всего через привычку соблюдать правила каждый день.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дорожной безопасности и типовым причинам ДТП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нарушение вызывает опасную ситуацию и какие меры помогают снизить риск.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Нарушения, которые чаще всего приводят к травмам
</a:t>
            </a:r>
            <a:endParaRPr lang="en-US" sz="196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96" y="1160879"/>
            <a:ext cx="343338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55691" y="1160879"/>
            <a:ext cx="286072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Отвлечение внимания на дороге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звонки заставляют на несколько секунд отвести взгляд. За это время водитель может не заметить светофор, пешехода или торможение впереди идущей машины.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ухудшает слуховое восприятие. Пешеходу труднее услышать сигнал автомобиля, велосипедисту — вовремя заметить опасный манёвр рядом с дорогой.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отвлечение снижает способность быстро оценивать обстановку. В результате человек реагирует позже и чаще ошибается в выборе безопасного действия.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переходом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пешехода невнимательность особенно опасна у проезжей части. Здесь важно остановиться, посмотреть по сторонам и убедиться, что транспорт действительно пропускает.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дорожно-транспортное происшествие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нарушение или отвлечение приводит к аварии и травме человека.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резко ухудшает внимание и замедляет реакцию. Человек хуже оценивает расстояние и скорость, поэтому может неверно принять решение даже в знакомой дорожной ситуации.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делает движения медленнее, а мысли — менее точными. Иногда возникает кратковременный микросон, когда водитель на секунды перестаёт контролировать дорогу и транспорт.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высокая температура и сильный стресс снижают концентрацию. В таком состоянии сложнее сохранять спокойствие, замечать знаки и быстро реагировать на изменения обстановки.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 тоже влияют на координацию и внимание. Перед поездкой важно учитывать самочувствие и, если есть риск, отказаться от управления транспортом.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усталость и плохое самочувствие
</a:t>
            </a:r>
            <a:endParaRPr lang="en-US" sz="234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по типичным условиям повышенной аварийности; не является официальной статистикой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аварий становится выше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особенно важно снижать скорость и быть заметнее для других участников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вечером и ночью, а также в непогоду. Значит, в эти периоды нужна повышенная осторожность и лучшее освещение.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6" y="162354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6588" y="1610000"/>
            <a:ext cx="316125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7750" y="160999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7746" y="3418724"/>
            <a:ext cx="443700" cy="35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дорожные условия как источник опасности
</a:t>
            </a:r>
            <a:endParaRPr lang="en-US" sz="2034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 и неровности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Ямы, выбоины и просадки заставляют водителя резко маневрировать и увеличивают риск падения у велосипедистов и пешеходов. На такой дороге сложнее держать безопасную траекторию и вовремя затормозить.
</a:t>
            </a:r>
            <a:endParaRPr lang="en-US" sz="1179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освещение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освещение и тёмные участки дороги уменьшают обзор и делают людей заметными позже. Водителю труднее увидеть переход, ребёнка у обочины или препятствие на проезжей части.
</a:t>
            </a:r>
            <a:endParaRPr lang="en-US" sz="1375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и снег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Гололёд, снежные заносы и лужи ухудшают сцепление шин с дорогой. Из-за этого транспорт тормозит дольше, а пешеходу труднее удержать равновесие и быстро остановиться.
</a:t>
            </a:r>
            <a:endParaRPr lang="en-US" sz="1299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 видимые ориентиры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Неразметка, закрытые кустами знаки, узкие обочины и скрытые переходы мешают заранее оценить ситуацию. Водитель и пешеход позже замечают опасность и теряют время на реакцию.
</a:t>
            </a:r>
            <a:endParaRPr lang="en-US" sz="137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у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люки, припаркованные машины и сугробы у края проезжей части закрывают обзор. В таких местах особенно опасны внезапный выход пешехода и неожиданный манёвр автомобиля.
</a:t>
            </a:r>
            <a:endParaRPr lang="en-US" sz="1324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переходе ребёнка видно не сразу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пешеходного перехода ребёнок часто кажется меньше и появляется в поле зрения водителя позже взрослого. Если он отвлечётся или побежит, времени на остановку может не хватить. Поэтому особенно важно стоять спокойно и переходить только по сигналу и в разрешённом месте.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без кресла становится опасной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автомобиля ребёнок нуждается в удерживающем устройстве, которое подходит по росту и весу. Без него при резком торможении тело сильнее ударяется о сиденье и панель. Детское кресло помогает сохранить правильное положение и уменьшает риск тяжёлой травмы.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уязвимы в ДТП
</a:t>
            </a:r>
            <a:endParaRPr lang="en-US" sz="270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безопасности дорожного движения; точные значения в разных источниках могут отличаться.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травмы встречаются чаще всего
</a:t>
            </a:r>
            <a:endParaRPr lang="en-US" sz="268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повреждения затрагивают конечности и мягкие ткани, но при сильном ударе страдают более уязвимые органы и 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травмы встречаются чаще, однако тяжесть резко растёт при высокой скорости и отсутствии защиты. Самые опасные последствия связаны с головой и позвоночником.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участника свой набор опасностей, но главные тяжёлые травмы связаны с ударами, падениями и отсутствием средств защиты.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дорожного движения.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травмы разные участники движения
</a:t>
            </a:r>
            <a:endParaRPr lang="en-US" sz="2048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повреждения наиболее типичны для разных участников движения и чем они чаще всего вызваны.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08" y="1160879"/>
            <a:ext cx="286115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пешеходов и велосипедистов
</a:t>
            </a:r>
            <a:endParaRPr lang="en-US" sz="219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неположенном месте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вне зебры заставляет водителя реагировать внезапно. Риск возрастает там, где машины едут быстро, а обзор закрыт припаркованным транспортом или поворотом дороги.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Езда без света и отражателей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велосипед без фар и световозвращателей заметен слишком поздно. Водитель может увидеть его уже тогда, когда расстояние для безопасного манёвра почти исчезло.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выход на проезжую часть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выход из-за автобуса, кустов или стоящего автомобиля не оставляет времени на торможение. Особенно опасно, когда пешеход бежит и не смотрит по сторонам.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Открывающиеся двери и повороты машин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внимательный человек может попасть в опасную зону рядом с машиной. Поворот автомобиля и внезапно открытая дверь создают ситуацию, в которой падение или наезд происходят мгновенно.
</a:t>
            </a:r>
            <a:endParaRPr lang="en-US" sz="1475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ДТП через правильное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соблюдение правил снижает вероятность аварии и уменьшает тяжесть травм.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Исправность транспорта и её роль в безопасности
</a:t>
            </a:r>
            <a:endParaRPr lang="en-US" sz="204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тормоза и шины помогают остановить автомобиль вовремя и сохранять управление на поворотах. Если детали изношены, даже аккуратный водитель дольше реагирует на опасность и хуже контролирует машину.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Фары, стеклоочистители и сигнализация особенно важны в дождь, снег и тёмное время суток. Когда они работают плохо, водитель позже замечает препятствия, а другие участники движения — сам автомобиль.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тоже опасна: машина хуже держит дорогу и тормозит медленнее. Регулярный техосмотр и подходящая по сезону резина уменьшают вероятность аварии в сложных условиях.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безопасности дорожного движения; шкала риска условная и используется для сравнения факторов.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меры защиты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сочетания нескольких факторов сразу: например, скорость и плохая погода или телефон и усталость за рулём.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отвлекающих и ослабляющих факторов, тем выше риск аварии. Защита эффективна, когда правила соблюдаются одновременно, а не по отдельности.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53" y="1471987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785" y="1471987"/>
            <a:ext cx="263438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снижает тяжесть травм
</a:t>
            </a:r>
            <a:endParaRPr lang="en-US" sz="2685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удерживает человека на месте при резком торможении и столкновении. Он не даёт телу удариться о руль, панель или стекло с полной силой.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защищает голову при падении и ударе, особенно у велосипедистов и мотоциклистов. Он смягчает силу столкновения и снижает риск тяжёлой черепно-мозговой травмы.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кресло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кресло подбирают по росту и весу ребёнка, чтобы удержать его правильно. Оно помогает распределить нагрузку и уменьшает последствия даже при небольшой аварии.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причинах ДТП и травматизма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 зависит от внимательности, скорости, погоды, состояния дороги и исправности транспорта. Чем дисциплинированнее ведут себя участники движения и чем лучше защита, тем меньше тяжёлых травм.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2026-05-21T02:21:43Z</dcterms:created>
  <dcterms:modified xsi:type="dcterms:W3CDTF">2026-05-21T02:21:43Z</dcterms:modified>
</cp:coreProperties>
</file>