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3379" y="450000"/>
            <a:ext cx="4121941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 и хозяйства Северного Кавказа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ресурсы и хозяйство региона в одном уроке.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70948" y="1612450"/>
            <a:ext cx="3361955" cy="291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край контрастов и возможностей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расположен на юге России и выделяется соседством равнин, гор и тёплых побережий. Такое положение делает природу очень разнообразной, а хозяйство — многопрофильным и тесно связанным с условиями местности.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Северного Кавказа: равнины, предгорья, горы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равнины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преобладают ровные пространства и низменности. Они удобны для пашни, размещения дорог и крупных населённых пунктов, потому что здесь проще строить и вести сельское хозяйство.
</a:t>
            </a:r>
            <a:endParaRPr lang="en-US" sz="72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Предгорные территории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Предгорья занимают промежуточное положение между равнинами и высокими горами. Здесь рельеф более расчленённый, но условия остаются удобными для жизни, садоводства и размещения многих хозяйственных объектов.
</a:t>
            </a:r>
            <a:endParaRPr lang="en-US" sz="677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часть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Южную часть региона занимают хребты Большого Кавказа. Здесь резко меняются высоты, климат и природные условия, а также возрастает значение перевалов, горных рек и туристических маршрутов.
</a:t>
            </a:r>
            <a:endParaRPr lang="en-US" sz="722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рельефа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часто возникают сели, лавины и оползни. Эти процессы осложняют строительство, перевозки и хозяйственную деятельность, поэтому требуют постоянного наблюдения и мер защиты.
</a:t>
            </a:r>
            <a:endParaRPr lang="en-US" sz="7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Северного Кавказа по природным районам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по температуре, влажности и продолжительности снежного покрова. Они определяются высотой местности и влиянием морей.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территория и дальше она от моря, тем климат суровее и суше; побережье и предгорья мягче и влажнее.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510" y="1461975"/>
            <a:ext cx="2665880" cy="2159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666" y="1461975"/>
            <a:ext cx="2663068" cy="2159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941" y="1461975"/>
            <a:ext cx="2663068" cy="215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 подножий гор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 заняты степями и лесостепями, где много травянистой растительности и плодородных земель. Здесь особенно заметны поля, пастбища и открытые горизонты. Эти территории удобны для земледелия и расселения людей.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высотная поясность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леса сменяются каменистыми склонами и снежными вершинами. Здесь природа становится более суровой, но именно высотная поясность делает Кавказ очень богатым по видам растений, птиц и горных животных.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луга в горах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появляются широколиственные леса, а выше — субальпийские и альпийские луга. Лесные склоны защищают почвы от разрушения, а луга служат хорошими пастбищами летом и поддерживают разнообразие животных.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Северного Кавказа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занятия людей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рельефа, климата и почв с хозяйством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340906"/>
            <a:ext cx="3777900" cy="1538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Северного Кавказа и их использование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ресурсы особенно важны для региона и как они связаны с хозяйством.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региона разнотипны: одни поддерживают промышленность, другие — сельское хозяйство и курортное лечение.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каштановые почвы дают высокий урожай, поэтому равнинные территории остаются главной земледельческой зоной Северного Кавказа.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почв особенно важны для земледелия на равнинах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сельского хозяйства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культуры открытого грунта и животноводство, а в тёплых районах особенно заметны сады и виноградники.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показывает, что регион опирается и на растениеводство, и на животноводство, а климат усиливает роль теплолюбивых культур.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соотношение по материалам темы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450" y="1714500"/>
            <a:ext cx="900000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850" y="1764500"/>
            <a:ext cx="900000" cy="8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764500"/>
            <a:ext cx="900000" cy="8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 туризм Северного Кавказа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курорты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Горнолыжные центры привлекают туристов снежными склонами, чистым воздухом и активным отдыхом. Они особенно важны для горных районов, где туризм становится одним из главных видов заработка.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местных жителей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помогает создавать новые рабочие места и поддерживает транспорт, сферу услуг и торговлю. Благодаря этому растут доходы населения и усиливается значение региона как центра отдыха.
</a:t>
            </a:r>
            <a:endParaRPr lang="en-US" sz="1158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Чёрноморское побережье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море и мягкий климат делают побережье привлекательным для отдыха летом и в межсезонье. Здесь развиваются гостиницы, питание, торговля и экскурсионные услуги.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источники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 известны природными источниками, которые используют в санаторном лечении. Сюда приезжают не только отдыхать, но и укреплять здоровье под наблюдением врачей.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7945" y="1518700"/>
            <a:ext cx="4187109" cy="321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 региона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югом страны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расположен на важном пути между центральной частью России и южными районами. Через него проходят маршруты к морским портам и пограничным переходам, поэтому регион играет роль транспортного коридора.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 и узлы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делают перевозки более трудными, поэтому особенно важны перевалы, мосты и крупные транспортные узлы. От их работы зависит устойчивое сообщение между равнинами, предгорьями, побережьем и горными районами.
</a:t>
            </a:r>
            <a:endParaRPr lang="en-US" sz="868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работают железные дороги, автомагистрали и трубопроводы. Они связывают промышленные центры, сельскохозяйственные районы и курорты, обеспечивая перевозку людей, зерна, топлива и готовой продукции.
</a:t>
            </a:r>
            <a:endParaRPr lang="en-US" sz="8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5" y="1715825"/>
            <a:ext cx="4840430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разных частей Северного Кавказа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определяют занятия людей в разных частях региона.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рельеф и климат, тем разнообразнее хозяйство; в горах сильнее роль пастбищ, воды и туризма, а на равнинах — земледелия.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Северного Кавказа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420" y="1896516"/>
            <a:ext cx="350963" cy="40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4576" y="1918800"/>
            <a:ext cx="401100" cy="3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7962" y="3332351"/>
            <a:ext cx="401100" cy="32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2362" y="3314525"/>
            <a:ext cx="401100" cy="35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2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энергетика региона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21175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721175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дают возможность строить гидроэлектростанции. Они обеспечивают электричеством города, предприятия и транспорт, а также помогают использовать быстрый сток воды в условиях горного рельефа.
</a:t>
            </a:r>
            <a:endParaRPr lang="en-US" sz="997" dirty="0"/>
          </a:p>
        </p:txBody>
      </p:sp>
      <p:sp>
        <p:nvSpPr>
          <p:cNvPr id="15" name="Text 4"/>
          <p:cNvSpPr txBox="1"/>
          <p:nvPr/>
        </p:nvSpPr>
        <p:spPr>
          <a:xfrm>
            <a:off x="4873400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873400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Нефтегазовая промышленность связана с добычей и переработкой местного сырья. Её продукция нужна как топливо и как основа для дальнейшего производства в химической и энергетической сферах.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667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667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заводы и мастерские обслуживают перевозки, сельское хозяйство и сферу отдыха. Такая специализация помогает региону сочетать добычу, производство и обслуживание населения на сравнительно небольшой территории.
</a:t>
            </a:r>
            <a:endParaRPr lang="en-US" sz="976" dirty="0"/>
          </a:p>
        </p:txBody>
      </p:sp>
      <p:sp>
        <p:nvSpPr>
          <p:cNvPr id="19" name="Text 8"/>
          <p:cNvSpPr txBox="1"/>
          <p:nvPr/>
        </p:nvSpPr>
        <p:spPr>
          <a:xfrm>
            <a:off x="7211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стройматериалы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211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развиты пищевые, перерабатывающие и строительные предприятия. Они опираются на сельскохозяйственное сырьё, местные ресурсы и спрос со стороны курортов, городов и транспортных узлов.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 хозяйственная нагрузка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строить дороги, города и предприятия, поэтому именно там сосредоточена основная часть населения и хозяйственной деятельности.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Густота населения и нагрузка на территорию выше в удобных для освоения районах; в горах расселение реже из-за сложного рельефа.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Северного Кавказа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" y="0"/>
            <a:ext cx="35629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 и культурное разнообразие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6479161" y="98805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одежда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проявляется в ремёслах, орнаментах и национальной одежде. Многие предметы быта и украшения отражают историю народа, его занятия, природные условия и особенности горной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61" y="309680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жители региона связаны общей историей и соседством. Разнообразие культур помогает лучше понимать друг друга и делает Северный Кавказ одним из самых самобытных районов страны.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41" y="45000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объединяет множество народов, которые веками жили рядом. Русские, адыги, чеченцы, ингуши, осетины, карачаевцы, балкарцы и дагестанские народы составляют богатую культурную картину региона.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41" y="2558750"/>
            <a:ext cx="2076296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традиции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народов сохранились свои языки, обычаи и формы общения. Это видно в семейных традициях, народных песнях, праздниках и уважительном отношении к старшим, которое особенно ценится в регионе.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меры охраны природы
</a:t>
            </a:r>
            <a:endParaRPr lang="en-US" sz="2734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усиливает нагрузку на природу горного региона и какие меры помогают её снизить.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075" y="1508414"/>
            <a:ext cx="4118700" cy="2489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850" y="1508414"/>
            <a:ext cx="4118700" cy="24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5775" y="4047450"/>
            <a:ext cx="38748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биосферный заповедник: горы под защитой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4399775"/>
            <a:ext cx="3874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высокогорье и лесах заповедника природа сохраняется почти в первозданном виде. Здесь можно встретить зубра, тура и редких хищных птиц. Территория помогает учёным наблюдать за живыми организмами и беречь горные экосистемы от разрушения человеком.
</a:t>
            </a:r>
            <a:endParaRPr lang="en-US" sz="806" dirty="0"/>
          </a:p>
        </p:txBody>
      </p:sp>
      <p:sp>
        <p:nvSpPr>
          <p:cNvPr id="8" name="Text 2"/>
          <p:cNvSpPr txBox="1"/>
          <p:nvPr/>
        </p:nvSpPr>
        <p:spPr>
          <a:xfrm>
            <a:off x="4690050" y="4047450"/>
            <a:ext cx="38748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Теберда: луга, леса и чистый воздух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90050" y="4399775"/>
            <a:ext cx="3874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Тебердинский заповедник известен альпийскими лугами, еловыми лесами и прозрачными реками. Его охрана особенно важна в горной местности, где природа легко ранима. Для школьника это пример того, как человек может не только пользоваться природой, но и защищать её.
</a:t>
            </a:r>
            <a:endParaRPr lang="en-US" sz="806" dirty="0"/>
          </a:p>
        </p:txBody>
      </p:sp>
      <p:sp>
        <p:nvSpPr>
          <p:cNvPr id="10" name="Text 4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1" name="Text 5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охраняемые территории Северного Кавказа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гор и равнин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высота над уровнем моря влияет на климат, влажность и хозяйственное использование территории.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лучше подходят для земледелия, предгорья — для садов и виноградарства, а горы чаще используют для пастбищ, воды и отдыха.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Северного Кавказа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регион особенно разнообразным: рядом есть горы, равнины, побережье и удобные пути для хозяйства и отдыха.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Северного Кавказа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моря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окружают Северный Кавказ и помогают ему сочетать природное, курортное и транспортное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Северного Кавказа определяет жизнь людей
</a:t>
            </a:r>
            <a:endParaRPr lang="en-US" sz="3656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показывает, как рельеф, климат и воды влияют на жизнь людей. Чем бережнее используются земли, леса и реки, тем устойчивее развивается хозяйство региона.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2026-06-02T11:11:00Z</dcterms:created>
  <dcterms:modified xsi:type="dcterms:W3CDTF">2026-06-02T11:11:00Z</dcterms:modified>
</cp:coreProperties>
</file>