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человеком природы 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меняет материки, и это видно почти везде.
</a:t>
            </a:r>
            <a:endParaRPr lang="en-US" sz="407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материка — это не только суша, но и воды, почвы, растения, животные и климат. Если изменить один компонент, меняются и остальные.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природа материка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хозяйственная деятельность запускает цепочку изменений на материках.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природных территорий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пастбища, карьеры и застройка занимают территории, где раньше сохранялись естественные сообщества. Площадь природных участков уменьшается, а границы между ними становятся всё более разрозненными.
</a:t>
            </a:r>
            <a:endParaRPr lang="en-US" sz="1663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месте лесов и степей часто остаются более бедные почвы, меньше укрытий и источников пищи. В таких местах выживает меньше видов, чем в устойчивых природных системах.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природные зоны дробятся, вода и ветер сильнее воздействуют на поверхность. Меняется сток, усиливается иссушение, а восстановление экосистем идёт медленнее.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лесов: деградация и пожары
</a:t>
            </a:r>
            <a:endParaRPr lang="en-US" sz="201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79965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исчезают тень и влажность, поэтому почва быстрее пересыхает и хуже удерживает питательные вещества. Это делает лес уязвимым для дальнейшего разрушения.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379965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защиты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79930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поверхность сильнее страдает от ветра и дождя. Возникают ветровая и водная эрозия, а молодые растения хуже приживаются на повреждённой земле.
</a:t>
            </a:r>
            <a:endParaRPr lang="en-US" sz="1403" dirty="0"/>
          </a:p>
        </p:txBody>
      </p:sp>
      <p:sp>
        <p:nvSpPr>
          <p:cNvPr id="13" name="Text 5"/>
          <p:cNvSpPr txBox="1"/>
          <p:nvPr/>
        </p:nvSpPr>
        <p:spPr>
          <a:xfrm>
            <a:off x="379930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почвы
</a:t>
            </a:r>
            <a:endParaRPr lang="en-US" sz="1800" dirty="0"/>
          </a:p>
        </p:txBody>
      </p:sp>
      <p:sp>
        <p:nvSpPr>
          <p:cNvPr id="14" name="Text 6"/>
          <p:cNvSpPr txBox="1"/>
          <p:nvPr/>
        </p:nvSpPr>
        <p:spPr>
          <a:xfrm>
            <a:off x="379930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дороги разрывают массив на части и облегчают доступ к новым участкам. Так вырубка нередко продолжается дальше, а пожары распространяются быстрее.
</a:t>
            </a:r>
            <a:endParaRPr lang="en-US" sz="1341" dirty="0"/>
          </a:p>
        </p:txBody>
      </p:sp>
      <p:sp>
        <p:nvSpPr>
          <p:cNvPr id="15" name="Text 7"/>
          <p:cNvSpPr txBox="1"/>
          <p:nvPr/>
        </p:nvSpPr>
        <p:spPr>
          <a:xfrm>
            <a:off x="379930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пожары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1333"/>
            <a:ext cx="4151400" cy="1324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и перевыпас по-разному, но одинаково сильно ослабляют почву. Ниже показано, какие нарушения приводят к эрозии и снижению урожайности.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почва остаётся без растительного покрова, она быстро разрушается водой и ветром. Это ухудшает качество земель и снижает урожай.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эрозия почв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теме: влияние сельского хозяйства на почвы
</a:t>
            </a:r>
            <a:endParaRPr lang="en-US" sz="11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фрагментация местообитаний
</a:t>
            </a:r>
            <a:endParaRPr lang="en-US" sz="2868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города разрастаются, они занимают поля, леса и болота. Природные территории становятся меньше, а животным и растениям остаётся всё меньше места для жизни.
</a:t>
            </a:r>
            <a:endParaRPr lang="en-US" sz="1404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Дробление местообитаний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дома и промышленные зоны разрывают природные участки на отдельные части. Животным труднее мигрировать, искать пищу и находить партнёров для размножения.
</a:t>
            </a:r>
            <a:endParaRPr lang="en-US" sz="1404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Асфальт и здания нагреваются сильнее, чем почва и растения. Из-за этого в городе становится суше и жарче, а разнообразие живой природы снижается.
</a:t>
            </a:r>
            <a:endParaRPr lang="en-US" sz="15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водохранилища: изменение русел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плотина меняет течение реки, перенос наносов и состояние берегов.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суши и вод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заводов и транспорта ухудшают качество воздуха. Затем загрязняющие частицы оседают на почве и водоёмах, попадая в цепи питания и вредя живым организмам.
</a:t>
            </a:r>
            <a:endParaRPr lang="en-US" sz="1287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приносят в реки лишние вещества, а иногда и ядовитые примеси. Это ухудшает условия жизни рыб, растений и животных, зависящих от воды.
</a:t>
            </a:r>
            <a:endParaRPr lang="en-US" sz="1310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другой мусор распадаются очень медленно. Они остаются в природе долго, портят почву и могут попадать в желудки животных.
</a:t>
            </a:r>
            <a:endParaRPr lang="en-US" sz="1330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мусор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Химикаты из сельского хозяйства и промышленности накапливаются в организмах. Чем выше по цепи питания, тем заметнее становится их вред.
</a:t>
            </a:r>
            <a:endParaRPr lang="en-US" sz="1310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ядов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усиливает влияние парникового эффекта на сушу.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жара, засухи и таяние мерзлоты, потому что они быстро меняют природные условия на суше.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теме: влияние парниковых газов на сушу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последствия потепления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 млрд гектаров земель в мире уже деградировали из-за неправильного использования и засух.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легко сухие территории теряют плодородие и превращаются в малопродуктивные земли.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1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млрд гектаров
</a:t>
            </a:r>
            <a:endParaRPr lang="en-US" sz="4211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UNCCD, Global Land Outlook (2017)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 млн видов находятся под угрозой исчезновения из-за утраты мест обитания и других изменений среды.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сокращение природных территорий быстро отражается на живом мире материков.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49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млн видов
</a:t>
            </a:r>
            <a:endParaRPr lang="en-US" sz="5496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IPBES, Global Assessment Report on Biodiversity and Ecosystem Services (2019)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 болезни
</a:t>
            </a:r>
            <a:endParaRPr lang="en-US" sz="2666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Семена, насекомые и микробы легко попадают в новые районы с грузами, на колесах транспорта и в упаковке. Там они иногда быстро распространяются и вытесняют местные виды.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заноса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чужого вида нет природных врагов, он может занимать пищу, воду и пространство быстрее местных организмов. Так меняются сообщества растений, животных и даже переносчиков болезней.
</a:t>
            </a:r>
            <a:endParaRPr lang="en-US" sz="1567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опасны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изменений на материках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Амазонии вырубка лесов под пастбища и дороги уменьшает влажность, нарушает круговорот воды и лишает животных укрытий. Лес становится более уязвимым к пожарам.
</a:t>
            </a:r>
            <a:endParaRPr lang="en-US" sz="1311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Сахеле засухи, перевыпас и распашка ускоряют истощение почв. Растительный покров редеет, а граница пустынных земель постепенно смещается в более населённые районы.
</a:t>
            </a:r>
            <a:endParaRPr lang="en-US" sz="1323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Сахель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Азии и Европы реки получают больше сточных вод, мусора и тёплого стока. Это ухудшает качество воды и усложняет жизнь водным организмам.
</a:t>
            </a:r>
            <a:endParaRPr lang="en-US" sz="1428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Азии и Европы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людей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получают урожай, рыбу, древесину и пресную воду благодаря устойчивым экосистемам. Если природные связи нарушаются, эти ресурсы становятся меньше и менее надёжными.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формируются очень медленно, а разрушаются быстро. Когда их смывает вода или уносит ветер, урожайность падает, и восстановить землю становится трудно.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природа вокруг человека, тем устойчивее жизнь в регионе. Разные виды поддерживают опыление, разложение остатков и очищение среды, без которых экосистема слабеет.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опасностей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почвы помогают удерживать влагу, смягчают жару и уменьшают риск наводнений. Природа работает как естественная защита для поселений и полей.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защищают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наблюдение за природой помогает вовремя замечать нарушения и выбирать меры защиты.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71" y="1068000"/>
            <a:ext cx="5511358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мер показывает, что защита природы работает лучше, когда одновременно сохраняют почвы, воду, леса и качество воздуха.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проблемы требуют разных решений, но все они уменьшают нагрузку на экосистемы.
</a:t>
            </a:r>
            <a:endParaRPr lang="en-US" sz="151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решения по основным направлениям
</a:t>
            </a:r>
            <a:endParaRPr lang="en-US" sz="2329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ЮНЕП и материалы по устойчивому развитию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1063" y="1358934"/>
            <a:ext cx="284700" cy="2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95426" y="1353834"/>
            <a:ext cx="221175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63463" y="135893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76594" y="1353834"/>
            <a:ext cx="258037" cy="294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3063" y="1358934"/>
            <a:ext cx="284700" cy="28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6" name="Text 2"/>
          <p:cNvSpPr txBox="1"/>
          <p:nvPr/>
        </p:nvSpPr>
        <p:spPr>
          <a:xfrm>
            <a:off x="426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Сортируйте бумагу, пластик и металл отдельно. Это помогает отправить часть отходов на переработку и уменьшает количество мусора, который попадает на свалки и в природу.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1037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21294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Закрывайте кран, когда вода не нужна, и не оставляйте свет включённым без причины. Такие привычки экономят ресурсы и снижают лишнюю нагрузку на природу.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27404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8292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тетради, сумки и бутылки повторно, если они ещё годятся. Повторное использование уменьшает потребность в новых вещах и сокращает объём отходов.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44402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endParaRPr lang="en-US" sz="1199" dirty="0"/>
          </a:p>
        </p:txBody>
      </p:sp>
      <p:sp>
        <p:nvSpPr>
          <p:cNvPr id="22" name="Text 8"/>
          <p:cNvSpPr txBox="1"/>
          <p:nvPr/>
        </p:nvSpPr>
        <p:spPr>
          <a:xfrm>
            <a:off x="55290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Отказывайтесь от одноразовых пакетов, стаканов и лишней упаковки. Чем меньше пластика в быту, тем ниже риск, что он окажется в почве, реках и морях.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61400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пластика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7228893" y="1898225"/>
            <a:ext cx="1488300" cy="22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Участвуйте в посадках деревьев, уборках территории и школьных экологических проектах. Совместные дела помогают природе и показывают, что даже небольшие шаги важны.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39800" y="1226350"/>
            <a:ext cx="877500" cy="5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дела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Проверим, как причины связаны с последствиями изменения природы материков.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хозяйственная деятельность запускает цепочку изменений, которые затрагивают природу и человека.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причин и последствий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экологии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материки — значит беречь 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материков меняется очень быстро, но её можно беречь разумными действиями: экономить ресурсы, восстанавливать леса, уменьшать загрязнение и выбирать решения, которые помогают и людям, и экосистемам.
</a:t>
            </a:r>
            <a:endParaRPr lang="en-US" sz="39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2026-07-26T21:20:52Z</dcterms:created>
  <dcterms:modified xsi:type="dcterms:W3CDTF">2026-07-26T21:20:52Z</dcterms:modified>
</cp:coreProperties>
</file>