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строение и функции клетки — центральная тема биологии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жизни, изучаемая как единица организации всех живых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клеточного строения раскрывается через открытия Р. Гука и развитие клеточной теории Шлейдена и Шванна. Клетки прокариотов и эукариотов различаются по строению и функциям, влияя на науку и медицину.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основы изучения клетки и её позиция в биологии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это минимальная живая единица, осуществляющая обмен веществ, рост, размножение и наследственность, обеспечивая признаки жизни.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Клетка: базовая единица живого мира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одноклеточные организмы, как амёба и бактерии, и многоклеточные, к которым относятся человек, животные и растения, с усложнённой структурой.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эволюционные процессы происходят на клеточном уровне, что подчёркивает её важность для развития живых 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клетки не имеют оформленного ядра, содержат нуклеоид и немного мембранных структур, их клеточная стенка у бактерий состоит из муреина.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характеризуются наличием ядра и развитой мембранной системы органоидов, они включают растения, животные и грибы с более сложной структурой.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клеток: прокариоты и эукариоты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состоит из двойного слоя фосфолипидов и белков, отвечая за селективный транспорт веществ. Она обеспечивает избирательное проникновение и защиту клетки.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на мембране принимают сигналы извне, участвуя во взаимодействиях и коммуникации. Гликокаликс играет важную роль в контактах клеток животных.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мембрана: структура, функции, механизмы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как центр хранения и реализации наследственной информации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окружено двойной мембраной с порами, содержит хроматин и ядрышко, где синтезируется рибосомальная РНК. Оно является центральным органоидом эукариот.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ядра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ядра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 генетическую информацию и регулирует её реализацию, контролируя процессы синтеза белков и клеточного деления, обеспечивая наследственность.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— немембранные органоиды из двух субъединиц, выполняющие синтез белков на базе иРНК внутри клетки для её жизненных нужд.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эукариотах рибосомы бывают свободными и связанными с ЭПС, обеспечивая производство как внутренних, так и секреторных белков.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— универсальные фабрики белка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как комплексная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включает жидкую часть — цитозоль — и органоиды, где протекают важные биохимические реакции и обеспечивается обмен веществ.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цитозоля в клеточных процессах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Цитозоль поддерживает осмотическое давление и форму клетки, обеспечивая условия для функционирования органоидов и транспорт молекул.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 цитозоль — рабочее пространство клетки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органоиды включают митохондрии, ЭПС, аппарат Гольджи, обеспечивая энергетические и синтетические функции клетки.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клетки: классификация и предназначение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Немембранные органоиды, такие как рибосомы и цитоскелет, обеспечивают синтез белка и структурную поддержку.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обеспечивают внутриклеточное переваривание, а вакуоли участвуют в хранении веществ и поддержке тургора.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органоидов поддерживает жизнеспособность клетки и её адаптацию к изменениям внешней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Митохондрии: энергетический центр клетки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имеют двойную мембрану и преобразуют энергию питательных веществ в АТФ через окислительное фосфорилирование, обеспечивая клетку энергией.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митохондрий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Автономность и количество митохондрий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содержат собственную ДНК и рибосомы, могут размножаться независимо. Их число варьируется в зависимости от энергетических потребностей клетки, например, в мышцах достигает нескольких тысяч.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25" y="1075971"/>
            <a:ext cx="3806700" cy="36914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7775" y="1311938"/>
            <a:ext cx="3958800" cy="13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Гольджи представляет собой стек мембранных цистерн и пузырьков, расположенных рядом с эндоплазматической сетью. Он отвечает за модификацию и упаковку белков после синтеза, обеспечивая их правильное функционирование.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817775" y="3181450"/>
            <a:ext cx="3958800" cy="13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комплекса включают сортировку молекул, распределение их по клетке и формирование лизосом. Особенно выражена его активность в секреторных клетках, например, в клетках поджелудочной железы.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6925" y="209670"/>
            <a:ext cx="83526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Гольджи и его функции в клетке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эндоплазматическая сеть покрыта рибосомами, что обеспечивает синтез и первичную обработку белков, направляемых во внутриклеточные структуры или наружу. Этот тип ЭПС играет ключевую роль в формировании секреторных продуктов клетки.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ЭПС лишена рибосом и участвует в синтезе липидов, метаболизме углеводов и детоксикации вредных веществ. Именно она помогает клетке адаптироваться к изменениям внешней среды и поддерживать гомеостаз.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сеть: гладкая и шероховатая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лизосом в поддержании клеточного гомеостаза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содержат множество гидролитических ферментов, разлагающих макромолекулы и повреждённые органоиды. Это обеспечивает обновление клеточного материала и предотвращает накопление вредных веществ внутри клетки.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лизосом в клеточном пищеварении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болезни, связанные с нарушениями работы лизосом
</a:t>
            </a:r>
            <a:endParaRPr lang="en-US" sz="1375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Дефекты лизосомальных ферментов приводят к заболеваниям, таким как болезнь Тея-Сакса, характеризующаяся нарушением нервной системы. Эти нарушения подчеркивают важность правильного функционирования лизосом для здоровья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Пероксисомы — небольшие органоиды, разлагающие токсичную перекись водорода и участвующие в обмене жирных кислот. Их количество особенно велико в печени и почках, где происходит активный детокс и метаболизм.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центр состоит из пары перпендикулярных центриолей и играет ключевую роль в формировании веретена деления. Он обеспечивает правильное распределение хромосом при митозе и мейозе, что критично для генетической стабильности.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Пероксисомы и клеточный центр: специализация и 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Цитоскелет: основа клеточной организации и движения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формируют каркас клетки, обеспечивают прочность и служат «рельсами» для внутриклеточного транспорта органоидов и везикул. Они также участвуют в движении ресничек и жгутиков, что важно для подвижности клеток.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микротрубочек в структурной поддержке и транспорте
</a:t>
            </a:r>
            <a:endParaRPr lang="en-US" sz="1375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актиновых и промежуточных филаментов
</a:t>
            </a:r>
            <a:endParaRPr lang="en-US" sz="1375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Актиновые филаменты поддерживают форму клетки и участвуют в образовании псевдоподий у амёбоидных клеток. Промежуточные филаменты создают устойчивую структуру для ядра и других органоидов, обеспечивая механическую устойчивость тканей.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— крупные мембранные структуры, особенно развиты у растительных клеток, где могут занимать до 90% объёма. Они выполняют роль резервуаров для воды, ионов и питательных веществ, поддерживая тургор и обмен веществ.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хранения, вакуоли участвуют в удалении продуктов обмена и могут содержать красители, такие как антоцианы, придающие окраску цветкам и плодам. Это обеспечивает защиту и специфические признаки у растений.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Вакуоли: особенности строения и функции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0950" y="1336325"/>
            <a:ext cx="3172500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учебники по биологии 11 класса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структурные особенности, отличающие растительные клетки от животных и влияющие на их функции.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различия определяют специфические функции в метаболизме и адаптации клеток растений и животных.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растительной и животной клетки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процессы клетки и их значение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белка (транскрипция, трансляция)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белки, необходимые для структуры, ферментативной активности и регуляции процессов клетки.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5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и метаболизм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Генерирует энергию, поддерживающую все жизненные процессы, и регулирует биохимические пути для роста и восстановления.
</a:t>
            </a:r>
            <a:endParaRPr lang="en-US" sz="1254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8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деление (митоз и мейоз)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рост, развитие и воспроизводство организмов, поддерживая генетическую стабильность и вариативность при размножении.
</a:t>
            </a:r>
            <a:endParaRPr lang="en-US" sz="1287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поступление необходимых молекул и выведение продуктов обмена через механизмы диффузии, осмоса и активного транспорта.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059889"/>
            <a:ext cx="8355900" cy="16401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и электронная микроскопия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микроскопия обеспечивает визуализацию живых клеток с разрешением до 0,2 мкм, в то время как электронная микроскопия позволяет рассмотреть ультраструктуру с разрешением до 0,1 нм.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83402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Флуоресцентные методы и исторический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Флуоресцентная микроскопия использует метки для выделения отдельных белков и структур. Исторически важное открытие клетки сделал Роберт Гук в 1665 году, что заложило основу последующих технологий.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94050" y="182989"/>
            <a:ext cx="83559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исследования клетки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фундамент биологии и ключ к современным наукам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клеточного строения и функций раскрывает механизмы жизни, открывает пути развития медицины и биотехнологий, формируя фундаментальные знания для науки и общества.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2026-05-10T09:05:17Z</dcterms:created>
  <dcterms:modified xsi:type="dcterms:W3CDTF">2026-05-10T09:05:17Z</dcterms:modified>
</cp:coreProperties>
</file>