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здоровье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помогает играть, учиться и радоваться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 здоровье в первом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дети много учатся и долго сидят за партой. Поэтому особенно важны сон, прогулки, полезный завтрак и чистые руки — именно они помогают оставаться бодрыми и внимательными.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здоровье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тело крепкое, ребёнку легче бегать, прыгать, носить рюкзак и не уставать слишком быстро. Сила помогает справляться с учёбой и играми.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Бодрость и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сон, движение и еда по режиму дают организму запас энергии. Тогда легче вставать утром, слушать на уроке и быстро включаться в дела.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связано не только с телом, но и с чувствами. Когда ребёнок спокоен и доволен, ему проще дружить, учиться новому и радоваться успехам.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аккуратная одежда, умывание и чистые зубы помогают чувствовать себя ухоженным и уверенным. Такие привычки защищают организм и делают каждый день приятнее.
</a:t>
            </a:r>
            <a:endParaRPr lang="en-US" sz="9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помогает расти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силы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каши, супы, молоко, мясо, рыба и хлеб дают организму питательные вещества. Такая еда помогает расти, учиться и играть без лишней усталости.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полезных продуктах есть витамины, которые поддерживают здоровье. Они помогают телу работать лучше, а ребёнку — быть бодрым, внимательным и готовым к новым делам.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Сладкого — понемногу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Конфеты, чипсы и сладкая газировка не заменяют нормальную еду. Если их слишком много, зубы страдают, а пользы организму почти нет.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Едим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есть в привычное время и не пропускать завтрак. Тогда у тела есть силы на уроки, прогулки и игры, а живот не начинает сердито урчать.
</a:t>
            </a:r>
            <a:endParaRPr lang="en-US" sz="106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каждый день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всему телу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нужна, чтобы организм работал правильно. Она помогает после игр, во время прогулки и в жаркую погоду, когда хочется пить чаще.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заменять сладким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Сок, лимонад и другие сладкие напитки не заменяют обычную воду. Лучше выбирать простую чистую воду — она отлично утоляет жажду без лишнего сахара.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понемногу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часто чувствует жажду, полезно пить понемногу в течение дня. Так телу легче поддерживать силы и оставаться бодрым на уроках и дома.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особенно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подвижных игр, бега и жаркого солнца вода особенно важна. Она помогает быстрее восстановиться и не чувствовать себя как сдувшийся мячик.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3720" y="3932084"/>
            <a:ext cx="309938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больше двигаться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догонялки и подвижные игры делают мышцы сильнее и учат двигаться ловко. Когда ребёнок двигается, тело работает активнее и быстрее просыпается.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 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мячом развивают внимание, точность и реакцию. Они помогают не только телу, но и умению быстро замечать, куда полетит мяч.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— это весёлое движение под музыку. Они укрепляют тело, поднимают настроение и помогают чувствовать ритм, будто ноги сами начинают хлопать в ладоши.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прогулка тоже полезна. Свежий воздух, шаги и смена обстановки помогают сердцу, лёгким и настроению работать лучше, даже без спортивных рекордов.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телу отдыхать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79177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для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тело отдыхает, а силы восстанавливаются. После хорошего сна легче вставать, учиться, играть и не зевать на каждом шагу, как сонный котёнок.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78249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спать мало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недосыпает, он становится вялым, капризным и невнимательным. Ему труднее слушать учителя, запоминать новое и спокойно справляться с делами.
</a:t>
            </a:r>
            <a:endParaRPr lang="en-US" sz="1075" dirty="0"/>
          </a:p>
        </p:txBody>
      </p:sp>
      <p:sp>
        <p:nvSpPr>
          <p:cNvPr id="11" name="Text 4"/>
          <p:cNvSpPr txBox="1"/>
          <p:nvPr/>
        </p:nvSpPr>
        <p:spPr>
          <a:xfrm>
            <a:off x="6670076" y="1484368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полезны тишина, спокойные занятия и привычное время отхода ко сну. Это помогает телу понять: пора отдыхать и набираться сил.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защищает от микробов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643725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Моем руки с мылом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и после улицы помогает убрать микробов. Мыло и чистая вода работают как маленькая команда защитников.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63678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 и лицо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 и чистка зубов нужны каждый день. Они помогают чувствовать свежесть, беречь зубы и начинать утро с аккуратного настроения.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08363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и порядок вокруг делают день приятнее. Когда всё аккуратно, телу легче оставаться чистым, а человеку — чувствовать себя опрятным.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80357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уборка помогает микробам не задерживаться надолго. Чистый стол, проветренная комната и порядок дома поддерживают здоровье всей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привычки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привычек, которые помогают здоровью, и тех, что его утомляют.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1131" y="1266498"/>
            <a:ext cx="1405125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тоже связано со здоровьем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организм отдохнул, у ребёнка чаще хорошее настроение. Ему легче улыбаться, слушать других и с интересом браться за уроки и игры.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влияет на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делает человека раздражительным и уставшим. Хороший сон помогает просыпаться не сердитым ежиком, а бодрым и дружелюбным.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с родителями, игры с близкими и добрые слова поддерживают ребёнка. Когда рядом взрослые, тревога становится меньше, а уверенность — больше.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грустно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долго грустит или тревожится, важно сказать об этом взрослому. Поддержка помогает почувствовать себя спокойнее и снова вернуть интерес к делам.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профилактики: как болезнь не успевает прийти
</a:t>
            </a:r>
            <a:endParaRPr lang="en-US" sz="2381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простого шага: вымыть руки с мылом. Так меньше микробов попадёт в организм перед едой, уроками и играми.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или комната проветриваются, дышать легче, а воздух становится чище. Организм получает больше сил для работы и учёбы.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полезно побегать, пройтись или поиграть на улице. Движение помогает телу не засиживаться и укрепляет здоровье постепенно.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ложиться спать вовремя и отдыхать каждый день примерно по одному расписанию, организм успевает восстановиться. Тогда легче не заболеть и чувствовать себя бодро.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глаза, спину и уши каждый день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помогает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письменным столом девочка включает настольную лампу и наклоняется ближе к тетради ровно настолько, чтобы не щуриться. При хорошем свете глаза меньше устают, а буквы не расплываются. Так уроки идут спокойнее и без лишнего напряжения.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спина за партой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поправляет стул, ставит ноги на пол и держит рюкзак на двух лямках. Правильная посадка помогает спине не уставать, а тяжёлая сумка не тянет плечи вниз. Осанка любит порядок, как и тетрадки.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для ушей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ребята играют шумно, но один ученик отходит подальше от очень громкой музыки. Уши не любят крика и лишнего шума. Перерывы от экранов, спокойная громкость и отдых помогают слуху оставаться внимательным и здоровым.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здоровье поддерживают в школе и дома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Перемена помогает двигаться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перерывы между уроками дают телу размяться, пройтись и поменять позу. После движения становится легче снова внимательно слушать учителя и выполнять задания.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Физкультминутка оживляет урок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простых упражнений снимают напряжение с мышц и спины. Даже маленькая разминка помогает детям не уставать от долгого сидения за партой.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Домашний режим бережёт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здоровье поддерживают завтрак, прогулка, спокойный вечер и сон в привычное время. Когда день устроен ровно, организму легче работать без лишней усталости.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Забота нужна всем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важны не только детям, но и взрослым. Если семья вместе следит за режимом, чистотой и отдыхом, всем жить и учиться становится проще.
</a:t>
            </a:r>
            <a:endParaRPr lang="en-US" sz="9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организм устал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зевота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начинает зевать снова и снова, это может быть знаком усталости. Организму нужен перерыв, спокойное дело или сон, а не ещё один круг по комнате.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голова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голова кажется тяжёлой, а мысли будто медленно шагают, внимание снижается. В такой момент полезно посидеть тихо, попить воды и немного отдохнуть.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Капризы и медлительность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Усталый ребёнок может двигаться медленнее обычного и быстрее расстраиваться. Это не вредность, а сигнал: телу пора остановиться, сменить занятие или лечь спать пораньше.
</a:t>
            </a:r>
            <a:endParaRPr lang="en-US" sz="1081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отдых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убрать шум, уменьшить время за экраном и выбрать спокойную игру. После воды, отдыха и сна силы возвращаются гораздо быстрее, чем после споров и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здоровье и безопасность помогают друг другу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Осторожность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и во дворе важно смотреть по сторонам, переходить улицу только по правилам и не бегать туда, где есть опасность. Так меньше шансов получить травму.
</a:t>
            </a:r>
            <a:endParaRPr lang="en-US" sz="947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Аккуратность с предметами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иглы, стекло и другие острые вещи требуют внимания. Если пользоваться ими спокойно и по правилам, руки останутся целыми, а неприятностей станет меньше.
</a:t>
            </a:r>
            <a:endParaRPr lang="en-US" sz="894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Чистые руки после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игр, поездки в транспорте или общения с животными нужно вымыть руки. Это простое действие помогает не занести микробы домой и не заболеть.
</a:t>
            </a:r>
            <a:endParaRPr lang="en-US" sz="894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Правила защищают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— это не скучные запреты, а забота о себе. Когда ребёнок действует аккуратно, он бережёт тело, силы и хорошее настроение.
</a:t>
            </a:r>
            <a:endParaRPr lang="en-US" sz="93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который помогает быть здоровым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96575" y="2038750"/>
            <a:ext cx="13368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умывания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полезный шаг дня — умыться и привести себя в порядок. Так легче проснуться и настроиться на учёбу, а тело чувствует свежесть.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247553" y="2038750"/>
            <a:ext cx="13368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даёт силы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организму нужна еда. Полезный завтрак помогает не быть голодным на уроках и даёт энергию для чтения, письма и игр.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91472" y="2038750"/>
            <a:ext cx="13368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 и движение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зарядка разминает мышцы и будит организм окончательно. Даже несколько минут движений делают тело бодрее и помогают держать хорошее настроение.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42444" y="2038750"/>
            <a:ext cx="13368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чистые зубы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 важно пить воду понемногу и не забывать о гигиене. Чистые зубы и вода помогают телу чувствовать себя комфортно.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3439" y="2038750"/>
            <a:ext cx="13368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 режиму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пора спокойно закончить дела и лечь спать вовремя. Ночной отдых возвращает силы, чтобы новый день начался без капризов и зевоты.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здоровью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Долгое сидение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время сидеть без движения, мышцы устают, а спина начинает ныть. Телу нужны прогулки, разминка и смена позы, иначе оно быстро утомляется.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Недосып
</a:t>
            </a:r>
            <a:pPr algn="l" indent="0" marL="0">
              <a:lnSpc>
                <a:spcPct val="115000"/>
              </a:lnSpc>
              <a:buNone/>
            </a:pPr>
            <a:r>
              <a:rPr lang="en-US" sz="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ложится поздно и мало спит, ему труднее слушать, запоминать и играть спокойно. Недосып делает человека вялым и раздражительным, как будто силы спрятались.
</a:t>
            </a:r>
            <a:endParaRPr lang="en-US" sz="939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Слишком много сладкого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сладости не дают организму нужной пользы, зато часто портят зубы и перебивают аппетит. Лучше есть их понемногу, а не вместо нормальной еды.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Долгий экран без перерыва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смотреть в экран и не отдыхать, глаза и голова быстро устают. Небольшие паузы, прогулка и живая игра помогают вернуть бодрость.
</a:t>
            </a:r>
            <a:endParaRPr lang="en-US" sz="9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кем поговорить, если самочувствие изменилось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всегда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болит, кружится голова или просто нет сил, лучше сразу сказать маме или папе. Взрослые помогут понять, что происходит, и не оставят одного.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школьный медработник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можно обратиться к учителю или к медработнику, если стало плохо на уроке или на перемене. Они подскажут, что делать дальше, и позовут помощь.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объяснит и поможет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недомогание не проходит, нужен врач. Он внимательно выслушает, осмотрит и объяснит, как помочь организму снова стать бодрым и здоровым.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день привычки успевают повлиять на самочувствие: еда, движение, сон и чистота складываются в общий результат. Маленькие полезные решения работают лучше всего, если повторяются ежедневно.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часа в сутках каждый наш выбор либо помогает телу, либо утомляет его.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Общепринятый факт: в сутках 24 часа.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растёт из простых привычек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не появляется само по себе — его каждый день помогают строить сон, вода, движение, чистота и добрые привычки. Чем раньше начать, тем крепче и бодрее будет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2026-05-25T17:21:55Z</dcterms:created>
  <dcterms:modified xsi:type="dcterms:W3CDTF">2026-05-25T17:21:55Z</dcterms:modified>
</cp:coreProperties>
</file>