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Гоголёк: весёлый меланхолик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грусть и правда жизни в книгах Николая Гоголя.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его время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жил в эпоху расцвета русской литературы XIX века. Он соединил наблюдение за повседневностью, сатиру и сочувствие к человеку, оставив заметный след в реализме.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смешное почти всегда соседствует с тревожным: комическая сцена открывает страх, одиночество, жадность или духовную пустоту.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Гоголя часто выглядят нелепо, но за этим видна живая человеческая боль, поэтому читатель одновременно смеётся и задумывается.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 внутренний контраст замечали и в самом писателе: застенчивость, впечатлительность и неуверенность сочетались у него с острым взглядом на мир.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Гоголя называют писателем двойного взгляда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мир в ранних произведениях Гоголя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как праздник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ярмарка — это шум, движение, песни и разноцветная толпа. В таком пространстве легко соседствуют шутка, разговор, торг и ощущение народного веселья. Именно так оживает мир ранних повестей.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свечи и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«Вечерах на хуторе близ Диканьки» природа и бытовые детали становятся почти сказочными. Тёмная ночь, огонь свечи, рассказы у печи и загадочные события создают атмосферу, в которой фольклор кажется частью реальности.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народный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внимательно слушал народную речь, песни и предания, поэтому его ранние тексты звучат ярко и образно. Через шутку и сказовую интонацию он передаёт не только быт, но и самобытность украинского мира.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Гоголя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Гоголя переплетаются: одна и та же сцена может быть смешной, тревожной и жалкой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он уделяет общественным порокам и уязвимости человека перед равнодушным миром.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Н. В. Гоголя: «Ревизор», «Шинель», «Нос», «Мёртвые души», «Вечера на хуторе близ Диканьки».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усиливает черты до абсурда: герой ведёт себя слишком важно, слишком трусливо или слишком самоуверенно, и именно это вызывает смех.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создаёт комизм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говорящие фамилии и детали поведения, которые сразу подсказывают характер персонажа без долгих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чиновники пугаются слуха и сами запутывают ситуацию, потому что боятся разоблачения больше, чем собственной вины.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«Носе» нелепое событие выглядит как часть обычной жизни и подчёркивает странность мира, где внешний чин важнее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Гоголя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менялись жанры и темы в творчестве писателя.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сильнее фольклор, а в зрелых — социальная сатира и размышление о человеке.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основные произведения и школьный литературный канон.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повестях Гоголя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часто выглядит холодным и равнодушным городом, где человек легко теряется. В «Шинели» и «Невском проспекте» он становится пространством мечты, бедности и одиночества.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подходят туман, фонари, пустынная набережная и одинокая фигура на широкой улице. Город у Гоголя словно проверяет человека на стойкость и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«Ревизора»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 Н. В. Гоголя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как комический персонаж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не строит продуманного плана и не обладает внутренней силой. Он легко плывёт по течению, потому что ему удобно принимать чужое восхищение и внимание.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без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сочиняет истории на ходу, хвастается и преувеличивает без особой цели. Его выдумки смешны именно потому, что звучат слишком уверенно и слишком неуместно.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чужого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Хлестакова появляется только из-за паники чиновников. Они сами наделяют его значением и готовы верить в любой намёк на высокий чин.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Смешным героя делает не только его поведение, но и контраст между пустотой внутри и тем, как его воспринимают окружающие. Так раскрывается гоголевская ирония.
</a:t>
            </a:r>
            <a:endParaRPr lang="en-US" sz="11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«Мёртвых душ» и их характеры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персонаж у Гоголя — это не просто человек, а яркий тип с одной главной чертой.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крайности характера, чтобы через смешное и неприятное раскрыть общие пороки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образам поэмы Н. В. Гоголя «Мёртвые души» (1842)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умерших крестьян кажется абсурдной, потому что по бумагам они ещё считаются живыми. Сюжет сразу соединяет комизм, бюрократию и ощущение ненормальности.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напоминает, что за документами могут скрываться не живые люди, а формальные записи. У Гоголя это делает мошенничество не только смешным, но и пугающе холодным.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«мёртвые души» относятся и к тем, кто утратил совесть, сострадание и чувство меры. Поэтому тревога в названии касается не только сделки, но и состояния 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«Мёртвые души» звучит тревожно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персонажей в «Мёртвых душах»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человеческую черту Гоголь выделяет в каждом герое.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собраны как галерея пороков: каждый образ подчёркивает, как одна слабость может исказить личность.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поэме Н. В. Гоголя «Мёртвые души»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в «Шинели»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живёт тихо и незаметно, почти не выходя за пределы службы и скромного быта. Его судьба показывает, как легко общество не замечает бедного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 становится для него не роскошью, а надеждой на уважение и тепло. Когда мечта рушится, читатель особенно ясно видит его беззащитность и одиночество.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в произведениях Гоголя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«Вечерах на хуторе близ Диканьки» фантастическое входит в мир народных поверий: черти, колдовство и чудеса звучат как часть привычной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«Носе» и «Портрете» необычное вторгается в городскую реальность и показывает, насколько странным и хрупким может быть привычный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у Гоголя не просто удивляет, а помогает увидеть скрытый абсурд, страхи и слабости людей в более резкой форме.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в творчестве Гоголя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весёлой интонацией у Гоголя всё чаще появляется серьёзный смысл и внимательный взгляд на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юмора к сатире и тревоге показывает, как писатель углубляет разговор о жизни и нравственности.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Н. В. Гоголя, изучаемым в школьном курсе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любит яркие сравнения и меткие детали, из которых сразу вырастает образ героя или места. Даже обычная комната у него запоминается благодаря точному описанию и живой интонации.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Гоголя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часто встречаются повтор, перечисления и преувеличение. Эти приёмы делают речь ритмичной, смешной и легко узнаваемой, а сцену — почти видимой перед глазами.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обороты помогают писателю передать характер персонажа без длинных объяснений. По тому, как человек говорит, читатель сразу понимает его страх, важность, грубость или пустословие.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 звучит как устная история, рассказанная ярко и с настроением. Поэтому даже серьёзные сцены читаются живо, а комические эпизоды долго остаются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смех у Гоголя ведёт к серьёзной мысли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комическая деталь превращается в размышление о человеке и его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современной культуре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классика, которая не устаревает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Гоголя читают в школе, потому что они помогают понять и смешное, и серьёзное в жизни. Ученики узнают в героях страх, хвастовство, жадность и растерянность, а это делает тексты близкими и понятными.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и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Гоголевские сюжеты часто ставят в театре и снимают в кино. Режиссёров привлекают яркие характеры, быстрый сюжет и возможность показать комическое через движение, костюм и выразительную мимику.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ставшие нарицательными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Хлестакова, Чичикова и Акакия Акакиевича давно вышли за пределы книг. Ими называют людей с похожими чертами, потому что персонажи Гоголя точно и ярко описывают знакомые жизненные типы.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смешит и тревожит одновременно, потому что умеет точно видеть человеческие слабости. Его герои узнаваемы и сегодня, а язык и образы по-прежнему помогают думать о совести, достоинстве и ответственности.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остаётся писателем для любого времени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2026-05-23T02:47:15Z</dcterms:created>
  <dcterms:modified xsi:type="dcterms:W3CDTF">2026-05-23T02:47:15Z</dcterms:modified>
</cp:coreProperties>
</file>