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спутников и аппаратов раскрывает основы космических полётов и технологий.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космической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в 1957 году открыл новую эру исследований. Конкуренция сверхдержав стимулировала инновации в межпланетных программах, а международное сотрудничество стало важнейшим фактором развития космических технологий.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спутник — аппарат, выведенный на орбиту для изучения Земли и космоса. Их задачи варьируются от научных исследований до коммуникаций и навигации.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спутников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метеорологические, навигационные, военные и коммуникационные спутники, каждый из которых имеет специализированное назначение и оборудование.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— МКС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функционирует на низкой околоземной орбите, обеспечивая платформу для совместных научных экспериментов разных стран.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искусственный спутник Земли?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физические законы движения спутников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спутников определяется вторым законом Ньютона, где сила тяготения Земли задаёт ускорение и скорость движения.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описывают траектории спутников: орбиты могут быть круговыми или эллиптическими, их параметры зависят от гравитационного притяжения.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две космические скорости характеризуют минимальную скорость для выхода на орбиту и для покидания земного тяготения соответственно.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Первая, вторая и третья космические скорости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скорости основаны на законах сохранения энергии, определяя возможности аппаратов в покорении орбит и межпланетных перелётов.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первой к третьей скорости требует значительного прироста энергии и кардинально расширяет область освоения космоса.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Низкоорбитальные спутники находятся до 2000 км над Землёй и применяются для научных наблюдений и связи.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орбиты располагаются между 2000 км и 35786 км, часто используются для навигационных систем как GPS.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Геостационарная орбита на высоте 35786 км позволяет спутникам оставаться над одной точкой на экваторе и обеспечивает стабильную связь и телевещание.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Высокоэллиптические орбиты применяются для длительного наблюдения и исследования с регионами максимального приближения к Земле.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орбит спутников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и суборбитальные аппараты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аппараты обслуживают задачи в околоземном пространстве, включая спутники связи и наблюдательные платформы. Суборбитальные выполняют кратковременные полёты, не покидая атмосферу планеты.
</a:t>
            </a:r>
            <a:endParaRPr lang="en-US" sz="1174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зонды и автоматические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Межпланетные зонды направлены к другим планетам и космическим объектам для исследования. Автоматические станции функционируют без экипажа, выполняя сложные научные миссии вдалеке от Земли.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космических аппаратов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межпланетные миссии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миссий по исследованию планет и их запусков в разные годы.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миссии расширили знания о планетах, доказав эффективность беспилотных исследований.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Роскосмос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запусков: ключевые особенности ракет-носителей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топлива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Жидкие, твёрдые и гибридные топлива используются в зависимости от задач и характеристик ракеты, влияя на мощность и управляемость запусков.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Многоступенчатые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ракет состоят из нескольких ступеней, обеспечивающих постепенное наращивание скорости и эффективное использование топлива.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траектории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конфигурация траектории необходима для преодоления атмосферного сопротивления и оптимального выхода на заданную орбиту.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массой и нагрузкой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массы полезной нагрузки и топлива критично для успешного вывода спутника на орбиту и выполнения миссии.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Баллистические манёвры обеспечивают изменение орбиты с помощью двигательных систем в определённых точках траектории для достижения нужной цели миссии.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Гомановская траектория позволяет экономить топливо при перелётах между орбитами и планетами за счёт оптимального выбора пути движения.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праща использует силу притяжения планет для ускорения и изменения курса аппарата без дополнительного расхода топлива.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Баллистические и гравитационные манёвры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праща: схема ускорения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гравитации планет позволяет значимо повысить скорость аппарата при минимальных затратах топлива, что критично для дальних миссий за пределы Солнечной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гравитационной пращи подтверждает её ключевую роль в межпланетных перелётах, снижая требования к стартовой массе и увеличивая дальность полёта.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миссия Voyager-2, 1977-1989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 их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являются основным источником энергии для спутников, однако их эффективность падает на больших расстояниях от Солнца. Поэтому на дальних миссиях приходится использовать альтернативные источники питания.
</a:t>
            </a:r>
            <a:endParaRPr lang="en-US" sz="1159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Радиоизотопные генераторы и аккумуляторы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Радиоизотопные термоэлектрические генераторы обеспечивают стабильное питание вне зависимости от расстояния до Солнца. Аккумуляторы служат резервом и питают аппараты во время затмений или пиковых нагрузок.
</a:t>
            </a:r>
            <a:endParaRPr lang="en-US" sz="1127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солнечной энергии и других источников питания
</a:t>
            </a:r>
            <a:endParaRPr lang="en-US" sz="271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связь космических аппаратов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радиолокационные станции обеспечивают точное определение положения аппарата, а звездные датчики корректируют его ориентацию для правильного направления антенн и инструментов.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передачи научных данных применяются радиочастоты различной мощности, а лазерные каналы связи повышают скорость передачи при близких миссиях, снижая помехи и задержки.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Ретрансляторы увеличивают зону покрытия и надёжность связи, позволяя аппаратам обмениваться информацией даже за пределами прямой видимости с Землёй.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значительных задержек радиосигналов аппараты оснащаются системами автономного управления, позволяющими выполнять задачи независимо от связи с Землёй.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космической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Роскосмос и NASA, стандарты миссий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риски межпланетных полетов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в космосе способна повредить чувствительную электронику и материалы аппаратов, что требует применения специальных защитных технологий и систем резервирования.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Микрометеориты и космический мусор создают угрозу пробоя и поломки поверхностей и оборудования, усиливая важность точного мониторинга и принятия защитных мер.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задержки связи обуславливают необходимость автономных систем управления, а также ограничивают возможность оперативного исправления ошибок на борту.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достижения СССР на Луне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1959 году аппарат «Луна-2» стал первым искусственным объектом, достигшим поверхности Луны, что ознаменовало новый этап в космических исследованиях и подтвердило технологическое лидерство СССР.
</a:t>
            </a:r>
            <a:endParaRPr lang="en-US" sz="97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посадка на Венеру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станция «Венера-7» в 1970 году осуществила первую в истории мягкую посадку на поверхность другой планеты, передав ценные данные о её атмосфере и поверхности.
</a:t>
            </a:r>
            <a:endParaRPr lang="en-US" sz="108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женщина-космонавт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Терешкова, запущенная в 1963 году, стала первой женщиной в космосе, доказав возможности человеческого организма и открыв новые горизонты для пилотируемых исследований.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России в исследование космоса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Ионные двигатели обещают значительно повысить топливную эффективность, позволяя выполнять более длительные и дальние межпланетные полёты с меньшими массами топлива.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автономных роботов с искусственным интеллектом позволит аппаратам самостоятельно принимать решения и адаптироваться к меняющимся условиям миссии без постоянного контроля с Земли.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кубсатов и малых платформ снижает стоимость исследований и открывает путь для коллективных научных экспериментов и быстрого обновления технической базы.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Планируются комплексные программы по исследованию Луны и Марса с использованием орбитальных, посадочных и возвратных аппаратов, оснащённых современной научной аппаратурой.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автоматических миссий и новые технологии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844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105694"/>
            <a:ext cx="517045" cy="4136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космических программ на науку и общество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телекоммуникационных ресурсов с помощью спутников расширило доступ к интернету и мобильной связи по всему миру.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навигационные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GPS и ГЛОНАСС позволило обеспечить точное позиционирование и навигацию, способствовало развитию транспорта и новых видов услуг.
</a:t>
            </a:r>
            <a:endParaRPr lang="en-US" sz="1154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отслеживать изменения климата, загрязнение и природные катастрофы, улучшая управление ресурсами и предупреждение катастроф.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Удалённая диагностика и телемедицина стали возможными благодаря спутниковым технологиям, расширяя доступ к качественной медицинской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видеозаписи запусков «Апполон-11» и «Спутник-1» стали символами эпохи технического прогресса и вдохновляют поколения учёных и инженеров во всём мире.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телескоп «Джеймс Уэбб» символизирует современный этап исследований космоса, открывая новые горизонты в астрономии и популяризируя научные открытия среди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образы и символика космических стартов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значение освоения космоса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 расширяет научные знания, способствует инновациям и развитию экономики, формируя интегративное мировоззрение и обеспечивая устойчивое будущее человечества.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2026-05-08T00:27:28Z</dcterms:created>
  <dcterms:modified xsi:type="dcterms:W3CDTF">2026-05-08T00:27:28Z</dcterms:modified>
</cp:coreProperties>
</file>