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животного мира на Земле: ключевые этапы и темы
</a:t>
            </a:r>
            <a:endParaRPr lang="en-US" sz="2153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моменты эволюции животных: от океанов до современного многообразия.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жизни в древних водах Земли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появилась около 3,5 млрд лет назад в океанах. Первые организмы — одноклеточные бактерии, доминировавшие миллиарды лет. Климат и ледниковые периоды создавали условия для возникновения многоклеточных, а изменения атмосферы дали возможность развитию сложных форм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— бурное разнообразие жизни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биологического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541 млн лет назад произошёл кембрийский взрыв — резкий рост числа видов и форм. Появились первые сложные животные с разнообразными структурами и органами.
</a:t>
            </a:r>
            <a:endParaRPr lang="en-US" sz="936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органы и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развились глаза, экзоскелеты и различные типы тела. Эти особенности позволяли эффективно адаптироваться и защищаться.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современных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современных типов животных появились именно в кембре, что сформировало основу для дальнейшей эволюции разнообразия.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древних морей: первые обитатели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трилобитов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 в палеозое, стали одними из наиболее успешных морских организмов с твёрдым внешним скелетом.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археоциатов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губки и моллюски, которые обитали на морском дне и участвовали в формировании коралловых рифов.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 среда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обеспечивала защиту и пищу, способствовала разнообразию и развитию новых адаптаций.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кембрия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жизнь достигла высокого разнообразия, подготовив основу для более сложных организмов.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временной диапазон, среду обитания и размеры различных групп животных.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трилобиты, динозавры, млекопитающие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сопровождалась усложнением строения и приспособлением к разным средам жизни.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палеонтологии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животных на сушу: начало колонизации новых сред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первопроходцы суши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животные, освоившие земную поверхность, были членистоногие с крепкими конечностями и покровами, защищающими от высыхания.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лёгочных амфибий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амфибии развили лёгкие для дыхания воздухом и конечности, что позволило им передвигаться по суше и воде.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покровы и новые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появились защитные слои кожи, препятствующие потере влаги, что способствовало длительному пребыванию вне воды.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перехода животных из воды на сушу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эволюционных изменений при освоении суши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 динозавров: господство на суше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появились около 230 млн лет назад и доминировали почти 160 млн лет, становясь ключевыми жителями суши.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зауроподы отличались гигантскими размерами и массовым распространением в разных экосистемах.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Летающие птерозавры освоили воздушную среду, расширяя экологическую нишу динозавров, но их эпоха завершилась массовым вымиранием.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такие как тираннозавры, были верховными хищниками с мощным телосложением и эффективными охотничьими навыками.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в численности видов связаны с изменениями климата, растительности и геологическими катастрофами.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разновидностей динозавров по эпохам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разнообразия наступил в юрском периоде, затем последовал спад перед массовым вымиранием.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птиц: от пернатых динозавров к полёту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первый вестник птиц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переходный вид совмещал характеристики рептилий и птиц, подтвердив эволюционную связь между группами.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перьев и полёта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перьев улучшило теплоизоляцию и позволило осваивать воздушную среду, делая полёт возможным.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адаптации птиц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Теплокровность и лёгкий скелет способствовали высокой активности и выживанию в разнообразных условиях.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разнообразие млекопитающих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появились в эпоху динозавров, но их рассвет начался после массового вымирания, открывшего новые экологические ниши для развития и распространения.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Отличительными признаками млекопитающих являются живорождение, наличие шерстяного покрова и высокий уровень развития мозга, что дало им преимущество в сложных условиях.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млекопитающие разнообразны: от наземных до водных и летающих, что отражает их уникальную способность адаптироваться к различным средам обитания.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отличия между млекопитающими и рептилиями по основным биологическим признакам и их адаптивным стратегиям.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млекопитающих и рептилий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обладают более сложными адаптациями, позволяющими им лучше справляться с изменениями среды и занимать разнообразные экологические ниши.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сравнительной зоологии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человека: ключевые этапы эволюции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гоминиды в Африке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6–7 миллионов лет назад в Африке появились первые гоминиды, которые отличались способностью к частичному прямохождению и начали отходить от привычного образа жизни обезьян.
</a:t>
            </a:r>
            <a:endParaRPr lang="en-US" sz="868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физиологических черт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миллионов лет у предков человека уменьшались челюсти, а объём мозга значительно увеличивался, что отразилось на утончении речевых и когнитивных способностей.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возник примерно 300 тысяч лет назад, после чего началось активное расширение территорий, появление сложных орудий и культурных практик.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ключевые моменты развития жизни на Земле с акцентом на важные биологические изменения и исторические периоды.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эволюции животных: основные вехи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животных происходила ступенчато, каждое событие создавалo предпосылки для последующего усложнения и разнообразия видов.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палеонтологии и эволюционной биологии,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его влияние на животных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эпохи вызывали массовые миграции животных, а потепление приводило к исчезновению видов, например, мамонтов, что сильно влияло на флору и фауну планеты.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развивали разнообразные адаптации к экстремальным условиям климата — утеплённые покровы, запасание воды и изменение поведения для выживания при засухах и холодах.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животное сообщество продолжает эволюционировать под воздействием климатических изменений, что требует постоянной адаптации и пересмотра экологических стратегий.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по группам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описано более 1,5 миллионов видов животных, причем насекомые составляют крупнейшую группу с около миллионом видов. Это разнообразие отражает долгую историю эволюции и адаптации.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биологическое разнообразие животных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обитают в разных средах: от глубоких океанов и пресных водоёмов до суши и воздуха. Каждая среда требует уникальных приспособлений для выживания и воспроизводства.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биоразнообразию животных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уничтожение лесов сокращает среду обитания многих видов, угрожая их выживанию и снижая биоразнообразие.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 почвы ухудшает здоровье животных и нарушает естественные экосистемы, вызывая гибель видов.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меняют природные условия, вызывая миграции и стресс у животных, что ведёт к уменьшению популяций.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чужеродных животных нарушает баланс экосистем, конкуренция и хищничество приводят к исчезновению местных видов.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представители животного мира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крупнейшее животное на планете, достигает длины до 33 метров и массы более 150 тонн, превосходя размеры всех сухопутных животных.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гепард является самым быстрым, развивая скорость до 112 км/ч. Среди долгожителей выделяется гренландская акула, способная жить до 400 лет.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эволюции животных: перспективы и вызовы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влияет на ареалы обитания и создаёт новые вызовы для адаптации животных, требуя гибкого приспособления видов к новым условиям.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воздействие, включая урбанизацию и загрязнение, изменяет естественные экосистемы, создавая угрозы для многих видов животных.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генной инженерии открывает возможности для создания новых организмов, что может изменить пути эволюции, но требует этического подхода.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исследования направлены на сохранение биоразнообразия и восстановление утраченных популяций, обеспечивая стабильное будущее животного мира.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понимания эволюции животного мира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эволюции помогает осознать ценность разнообразия жизни и необходимое внимание к сохранению природных ресурсов ради будущих поколений и устойчивого развития планеты.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2026-05-08T20:00:46Z</dcterms:created>
  <dcterms:modified xsi:type="dcterms:W3CDTF">2026-05-08T20:00:46Z</dcterms:modified>
</cp:coreProperties>
</file>