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Индия: великие страны Азии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страны, три древние цивилизации, один увлекательный урок.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Китай, Японию и Индию
</a:t>
            </a:r>
            <a:endParaRPr lang="en-US" sz="267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помогли сформировать историю Азии и всего мира. Здесь возникли великие традиции, важные изобретения и особые способы жизни, которые влияли на соседей, торговлю, науку и культуру на протяжении многих веков.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стран на карте Азии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расположен в Восточной Азии и занимает огромную территорию от горных районов до равнин и морских побережий. Его размеры влияли на разнообразие природы, занятий людей и развитие разных областей страны.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лежит к востоку от материка и состоит из множества островов. Такое положение сделало море важной частью жизни страны: через него проходили связи, торговля и культурные влияния.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находится в Южной Азии на полуострове Индостан. С древности её связывали с другими странами сухопутные и морские пути, по которым шли товары, знания и религиозные идеи.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стран древняя история, но природные условия, языки и образ жизни у них сильно различаются.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и географии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главные особенности трёх стран и понять, чем они похожи и чем отличаются.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Китая, Японии и Индии
</a:t>
            </a:r>
            <a:endParaRPr lang="en-US" sz="244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809" y="1384985"/>
            <a:ext cx="36875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география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реки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есть высокие горы, широкие равнины, пустыни и большие реки, такие как Янцзы и Хуанхэ. Именно они помогали развитию земледелия, перевозок и крупных поселений.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Япония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из множества островов, поэтому здесь много берегов, гор и вулканов. Морское положение делало рыболовство, судоходство и связь между островами особенно важными для жизни людей.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Индия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большую роль играют Гималаи, равнина Ганга и тёплый климат на большей части территории. Эти условия способствовали выращиванию риса, пшеницы, хлопка и развитию древних городов.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национальной статистики,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трёх стран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численности жителей Китай, Индия и Япония заметно отличаются, что связано с размерами территории и особенностями расселения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входят в число самых населённых стран мира, а Япония имеет значительно меньшее население.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используется китайский язык и иероглифическая письменность. Она очень древняя и требует запоминания большого числа знаков, которые передают смысл слов и частей слов.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применяют японский язык и несколько систем письма. Иероглифы кандзи сочетаются с азбуками хирагана и катакана, поэтому японское письмо выглядит сложным и очень выразительным.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Индия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существует множество языков, а особенно распространены хинди и английский. Такое разнообразие связано с большой территорией страны, её историей и множеством народов, живущих в одном государстве.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603" y="1354071"/>
            <a:ext cx="2590141" cy="211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духовные традиции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учения и 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3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рядом существуют буддизм, конфуцианство и даосизм. Они повлияли на уважение к старшим, представления о порядке и устройство храмов, где люди и сегодня совершают обряды и праздники.
</a:t>
            </a:r>
            <a:endParaRPr lang="en-US" sz="1167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синто и буддизм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особенно заметны синтоизм и буддизм. В храмах и святилищах люди благодарят за удачу, здоровье и благополучие семьи, а многие праздники связаны с природой и временами года.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страна многих верований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3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возникли индуизм и буддизм, а также широко распространены ислам и другие религии. Это видно в храмах, мечетях, семейных обрядах и в огромном разнообразии праздников по всей стране.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духовные традиции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государства и 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от первых поселений к крупным государствам и культурным центрам.
</a:t>
            </a:r>
            <a:endParaRPr lang="en-US" sz="268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отраслевой специализации стран,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славятся экономики Китая, Японии и Индии
</a:t>
            </a:r>
            <a:endParaRPr lang="en-US" sz="215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развивает несколько сильных направлений, но чаще всего особенно известна одной-двумя ведущими отраслями.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выделяется масштабом производства, Япония — точной техникой, а Индия — услугами, ИТ и сельским хозяйством.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сосредоточивают управление, а крупные города становятся центрами торговли, транспорта и современной городской жизни.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и административным центрам Китая, Японии и Индии.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 столицы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 показывают политическое, экономическое и культурное значение каждой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быстро развивает университеты, лаборатории и научные центры. Здесь особенно активно работают в области технологий, инженерии и новых материалов, которые нужны промышленности и современной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много учебных заведений, где особенно ценятся математика, инженерное дело и информационные технологии. Страна подготовила много специалистов, работающих в науке и цифровой сфере.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мировую науку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Индия внесли заметный вклад в астрономию, медицину, математику и технику. Их опыт показывает, как образование помогает стране развиваться и влиять на мир.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школьное образование известно строгим порядком, вниманием к дисциплине и высокой учебной нагрузкой. Это помогает формировать привычку к ответственности, усидчивости и работе в коллективе.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02" y="1331125"/>
            <a:ext cx="2696796" cy="21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002" y="1331550"/>
            <a:ext cx="2696796" cy="21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532" y="1331550"/>
            <a:ext cx="2710886" cy="216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дороги над реками и долинами
</a:t>
            </a:r>
            <a:pPr algn="l" indent="0" marL="0">
              <a:lnSpc>
                <a:spcPct val="9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быстро растут скоростные железные дороги и строятся крупные мосты. Они соединяют густонаселённые города, промышленные районы и порты, сокращая время поездок и облегчая перевозку товаров по всей стране.
</a:t>
            </a:r>
            <a:endParaRPr lang="en-US" sz="882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поезд, который ценят за точность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синкансэн стал символом удобного и надёжного транспорта. Он связывает большие города, помогает людям быстро добираться до работы и учёбы и делает перемещение по островам более удобным и безопасным.
</a:t>
            </a:r>
            <a:endParaRPr lang="en-US" sz="87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дороги для миллионов людей
</a:t>
            </a:r>
            <a:pPr algn="l" indent="0" marL="0">
              <a:lnSpc>
                <a:spcPct val="90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развиваются железные дороги, метро и автомобильные магистрали. Они нужны, чтобы связывать мегаполисы, небольшие города, деревни и промышленные зоны, где живут и работают миллионы людей.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который соединяет огромные страны
</a:t>
            </a:r>
            <a:endParaRPr lang="en-US" sz="21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экспорта Китая, Японии и Индии по учебным материалам.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связи с другими странами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свой узнаваемый экспорт, который хорошо известен на мировом рынке и связан с сильными сторонами её экономики.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делают Китай, Японию и Индию важными партнёрами в международной торговле.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школьный день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приходят на занятия в форме, здороваются с учителями и одноклассниками и настраиваются на учебный день. Важны пунктуальность, порядок и готовность внимательно слушать.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много пишут, читают и решают задачи. После занятий они часто выполняют домашнюю работу и повторяют материал, чтобы лучше усвоить пройденное.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занятия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популярны кружки, спортивные секции и творческие занятия. Они помогают развивать интересы, учат работать в команде и находить друзей по общим увлечениям.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помогают дома, общаются с близкими и проводят время за семейными делами. В городе и в деревне эти привычки могут отличаться, но уважение к старшим остаётся важным.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городов к новым решениям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общий путь от увеличения населения к поиску безопасной и удобной жизни в современных странах.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искусстве и еде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культура известна чайной церемонией, каллиграфией, фарфором и оперой. Эти искусства ценят за красоту, точность и уважение к многовековым обычаям.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прославилась аниме, оригами, садами и суши. В этих традициях сочетаются простота, внимание к деталям и умение видеть красоту в малом.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яркость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известна танцами, Болливудом, специями и разнообразной кухней. Её культура очень красочная, поэтому её легко узнают по фильмам, музыке и праздничным образам.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объединяют страны Азии, а различия показывают, насколько по-разному они развивались и сохранили свою самобытность.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учебным материалам о странах Восточной и Южной Азии.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Индия похожи в уважении к традициям, но различаются природой, языками и историческим развитием.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трёх стран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44024"/>
            <a:ext cx="443700" cy="35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Китай, Япония и Индия важны сегодня
</a:t>
            </a:r>
            <a:endParaRPr lang="en-US" sz="2237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Индия активно участвуют в международной торговле. Они поставляют на рынки товары, технику, лекарства и сырьё, от которых зависят многие страны.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развивают электронику, робототехнику, программирование и научные исследования. Их достижения помогают создавать новые устройства, лекарства и более удобные способы работы.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мультфильмы, индийское кино и китайские культурные традиции известны во всём мире. Через искусство эти страны влияют на вкусы, моду и повседневные привычки.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Китая, Японии и Индии изучают в школах и университетах. Их успехи в образовании, дисциплине и организации труда помогают другим странам искать полезные решения.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 — три больших мира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Индия показывают, как в Азии сочетаются древние традиции и современное развитие. У каждой страны свой путь, но вместе они делают регион особенно важным для всего мира.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2026-06-02T07:19:01Z</dcterms:created>
  <dcterms:modified xsi:type="dcterms:W3CDTF">2026-06-02T07:19:01Z</dcterms:modified>
</cp:coreProperties>
</file>