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Mysterious places: необычные объекты, легенды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Mysterious Places: тема урока английского языка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учить лексику о путешествиях, истории и природе. Она тренирует описания вида ancient city, hidden tunnel, sacred site и учит отличать факты от легенд.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mysterious places полезна на уроке английского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Stonehenge: a famous ancient stone circle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Stonehenge стоит в Англии и относится к самым известным древним памятникам Европы. Его часто описывают как a stone circle and a mysterious monument.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здесь особенно полезны выражения ancient stones, stone circle, mysterious monument, ritual place и words connected with history.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Stonehenge могли использовать как календарь, храм или место ритуалов. Именно поэтому вокруг него сохраняется много вопросов и разных научных гипотез.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камни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каменные блоки весили до 25 тонн. Исследователей до сих пор удивляет, как люди доставляли такие камни на большое расстояние без современной техники.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учёных, сооружение создавали примерно между 3000 и 2000 годами до н. э. Это делает его важным примером для темы ancient places.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Nazca Lines in Peru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Наска находятся в Перу и представляют собой огромные изображения на поверхности пустыни. Их лучше всего рассматривать сверху, поэтому они долго оставались загадкой.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рисунки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создавались примерно между 200 годом до н. э. и 600 годом н. э. Они показывают, как тесно тема связана с ancient symbols and history.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рисунков есть птица, обезьяна и паук. В английских текстах удобно использовать слова bird figure, giant drawings и desert lines.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образы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объект помогает соединить английскую лексику с реальным историческим памятником. Он также учит описывать место через форму, размер и необычный вид.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известно по своей особой загадке: происхождению, смыслу, расположению или необычным событиям, о которых спорят до сих пор.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объединяет одно: чем меньше точных ответов, тем сильнее интерес к месту.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презентации: Stonehenge, Nazca Lines, Easter Island, Machu Picchu, Bermuda Triangle, Petra.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mysterious places around the world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статуй показывает, насколько развитой была культура острова. При этом остаётся загадкой, как их перевозили и почему изменилась жизнь жителей.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2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Острову Пасхи в материалах презентации.
</a:t>
            </a:r>
            <a:endParaRPr lang="en-US" sz="122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каменных статуй moai известно на Острове Пасхи.
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расположен высоко в горах Перу, и именно это создаёт его особую атмосферу. Узкие террасы, каменные стены и вид на зелёные склоны делают его похожим на скрытый город из прошлого.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над облаками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построили в XV веке, а потом он долго оставался скрыт джунглями. В английских текстах его часто называют lost city or Inca city, потому что его история связана с исчезновением и открытием заново.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Потерянное поселение инков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обсуждают разные версии: дворец, святилище или крепость. Из-за этого Мачу-Пикчу особенно интересен для урока английского языка, где важно описывать не только место, но и разные гипотезы о нём.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был на самом деле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Machu Picchu: the city in the mountains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mysterious places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у каждого места своя страна, эпоха и отдельный вопрос, который до сих пор вызывает интерес.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могут касаться назначения, смысла, перевозки или исчезновения людей. Именно поэтому такие места полезны для обсуждения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79608"/>
            <a:ext cx="276900" cy="24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Bermuda Triangle: the mystery of the sea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Бермудский треугольник расположен в Атлантическом океане между Florida, Bermuda and Puerto Rico. Само название сразу задаёт тему маршрутов, карт и морских путешествий.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исчезновений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стал знаменит рассказами о пропавших кораблях и самолётах. Такие истории быстро распространялись и сделали место частью популярной культуры и школьной лексики.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называют storms, strong currents, navigation mistakes and human error. Поэтому тема показывает, как рядом существуют легенды и рациональные объяснения.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здесь полезны выражения sea mystery, missing ship, route, weather and compass. Они помогают описывать происшествие коротко и понятно.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mysterious place becomes famous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необычное место превращается в известную историю через рассказы, медиа и исследования.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Derinkuyu: an underground city in Turkey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91879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Деринкую — это многоуровневый underground city в Каппадокии, Турция. Его высекали в мягкой вулканической породе, чтобы люди могли жить и скрываться под землёй в опасные времена.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155254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город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657496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о Деринкую удобно использовать выражения underground city, hidden tunnels, ventilation system и safe shelter. Они помогают кратко и точно описать необычный исторический объект.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0120871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описание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416092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оценкам, в Деринкую могли укрываться тысячи человек вместе с запасами еды и животными. Такая protection была нужна во время войн и набегов, когда опасность приходила неожиданно.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7879467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людей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174688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были вентиляционные шахты и колодцы, поэтому жители могли долго оставаться под землёй. Это показывает, что сооружение было продумано не только как укрытие, но и как удобное жильё.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638063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и вода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933283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уходит более чем на 60 метров вниз и включает десятки помещений, коридоров и переходов. Для урока важно запомнить слова tunnels, rooms и shelter.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6658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 масштаб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812" y="1235525"/>
            <a:ext cx="3678750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1980 году в штате Georgia, USA появился необычный гранитный монумент. На плитах были высечены правила на восьми языках, поэтому памятник сразу привлёк внимание людей со всего мира.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 посланием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загадка заключалась в том, что долгое время было неизвестно, кто заказал этот объект и почему. Из-за этого вокруг него возникали версии, обсуждения и множество вопросов.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зачем его создал?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Скрижали Джорджии стали примером того, как современный monument может выглядеть как древняя тайна. Его форма, надписи и скрытая история сделали объект известным далеко за пределами США.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mystery object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Georgia Guidestones: a modern mysterious monument
</a:t>
            </a:r>
            <a:endParaRPr lang="en-US" sz="3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загадка часто рождается там, где мало точной информации и много ярких историй, которые легко передаются от человека к человеку.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тайны — нехватка данных и легенды; внешняя необычность усиливает интерес, но сама по себе не объясняет происхождение объекта.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презентации; данные для учебной диаграммы, 2025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places seem mysterious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62715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mysterious places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с огнём связаны с выходом подземного газа и геологической активностью. Здесь полезны слова crater, underground gas и heat.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Огненные кратеры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загадки показывают, что необычное бывает не только в истории, но и в окружающем мире. Они делают урок английского более живым и наглядным.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природы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холмы могут издавать звук, когда песок движется и трётся. Это редкое явление удобно объяснять выражением sand dunes and moving sand.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Поющие дюны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озёра меняют размер или исчезают на время из-за климата и подземных процессов. Такой объект помогает выучить лексику about changing nature.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озёра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водоёмы ночью выглядят сияющими из-за планктона или других природных причин. Для описания подойдут слова glowing water и natural phenomenon.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Светящаяся вода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mysterious places, 2025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Facts and myths in English texts about mysterious places
</a:t>
            </a:r>
            <a:endParaRPr lang="en-US" sz="3016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сведения можно проверить, а какие вопросы остаются открытыми. Это помогает отличать факты от легенд в чтении и обсуждении.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проверяемых данных, тем меньше домыслов. Однако даже точные методы не всегда дают окончательный ответ о назначении и истории объекта.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5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are interested in mysterious places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949313" y="1389475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неизвестности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949313" y="1668500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привлекает то, что не имеет простого объяснения. Когда место кажется загадочным, возникает желание узнать больше, сравнить версии и самому найти ответ.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949313" y="5794550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обсуждения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949313" y="6073575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удобные слова about travel, adventure, interest and protection. На её основе легко говорить по-английски о впечатлениях, маршрутах и бережном отношении к объектам.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949313" y="4693281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доход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949313" y="4972306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загадочные места привлекают путешественников и помогают местной экономике. Но поток туристов должен быть безопасным и не должен вредить памятникам и природе.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949313" y="35920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книг и фильмов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949313" y="3871038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объекты часто появляются в books, films, games and travel blogs. Благодаря этому они становятся известными даже тем, кто никогда не видел их в реальности.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949313" y="2490744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виды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949313" y="2769769"/>
            <a:ext cx="5114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mysterious places находятся в горах, пустынях или у моря. Поэтому интерес связан не только с тайной, но и с ярким, запоминающимся пейзажем.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scientists study mysterious places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91879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Satellite images помогают заметить дороги, стены и формы, которые трудно увидеть с земли. Это особенно полезно, когда участок большой или расположен в труднодоступном месте.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155254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 космоса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657496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сравнивают данные разных методов, чтобы не полагаться на одно предположение. Такой подход делает выводы более точными и помогает уменьшить количество легенд.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0120871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выводов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416092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 analysis показывает, где люди жили, строили или хранили вещи. По составу земли учёные могут сделать выводы о прошлом месте и его использовании.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7879467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почвы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174688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dating помогает понять, насколько древним является найденный предмет или слой. Это важно, когда нужно отделить старые следы от более поздних изменений.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638063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933283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Radar and 3D scanning позволяют исследователям заглянуть под поверхность без разрушения памятника. Так можно найти скрытые пустоты, туннели и старые постройки.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6658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сканирование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месту усиливается, когда тайна сочетается с красивым видом и удобным маршрутом. Тогда объект быстро попадает в фото, блоги и туристические списки.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интерес создают легенды и необычность, но практические факторы тоже важны: туристам нужно добраться до места и увидеть его своими глазами.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наблюдений по теме туризма, 2025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place attractive for tourists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words and phrases for the topic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words like mysterious place, ancient city, hidden tunnel, stone statue and lost civilization. Они помогают точно называть объекты и делать описание более ярким.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и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подходит для обсуждения, чтения текстов и простых мини-рассказов. С ней легче сравнивать места и объяснять, почему они кажутся загадочными.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фразы It is located in… It was built in… и Scientists believe that… Они делают речь понятной и помогают строить связные предложения.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 сомнения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legend, myth and the exact reason is still unclear помогают показать, что часть истории неизвестна. Это удобно для коротких ответов и пересказа.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поиск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выражения scientific research, clue, evidence and exploration. Они подходят, когда нужно объяснить, как учёные изучают тайны и проверяют факты.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Таинственные места помогают соединить историю, географию и английский язык. Они учат задавать вопросы, искать evidence и уважать факты, даже когда часть загадки остаётся без ответа.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learn from mysterious places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2026-05-30T23:27:18Z</dcterms:created>
  <dcterms:modified xsi:type="dcterms:W3CDTF">2026-05-30T23:27:18Z</dcterms:modified>
</cp:coreProperties>
</file>