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помогают увидеть мир мелких деталей, невидимых невооружённым глазом.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увеличительные приборы: зачем они нужны человеку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увеличительных приборов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увеличения появилась тысячи лет назад с использованием прозрачных минералов. В XVI веке появились первые микроскопы и телескопы, открывшие микромир и далёкое небо. Сейчас приборы применяют в образовании, науке и быту.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свет, изображение, увеличение
</a:t>
            </a:r>
            <a:endParaRPr lang="en-US" sz="212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видимое излучение, позволяющее глазам воспринимать предметы и формы окружающего мира.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— результат обработки света оптикой, отражением или преломлением, создающий видимое отображение объекта.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означает, что изображение больше оригинала; выражается числом, например, увеличение 10x означает в десять раз больше.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линзы
</a:t>
            </a:r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Линза — прозрачноё тело из стекла или пластика с изогнутыми поверхностями, которые изменяют направление света для формирования изображения.
</a:t>
            </a:r>
            <a:endParaRPr lang="en-US" sz="15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линзы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линзы — фокусировать световые лучи, формируя чёткое увеличенное изображение рассматриваемого предмета.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форма линзы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линза должна быть прозрачной, без дефектов и правильно сформированной, чтобы избежать искажений и обеспечить чёткость.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Линза — ключевой элемент увеличительных приборов
</a:t>
            </a:r>
            <a:endParaRPr lang="en-US" sz="19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лупа: прибор для начала исследований
</a:t>
            </a:r>
            <a:endParaRPr lang="en-US" sz="266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состоит из одной выпуклой линзы, дающей увеличение от 2 до 20 раз и позволяющей изучать мелкие детали предметов.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удобна для рассмотрения насекомых, листьев, мелкого текста и рисунков, расширяя возможности наблюдения в повседневной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кривизна линзы влияют на уровень увеличения и качество изображения, поэтому выбирают оптимальную форму для задачи.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лупы: детали и материалы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состоит из корпуса (оправы), линзы и ручки; корпус бывает из металла, пластика или дерева, что влияет на прочность и вес.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Линзы изготавливают из стекла или пластика, диаметр линзы влияет на угол обзора и удобство наблюдения мелких деталей.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служит для наблюдения, увеличивая изображение, полученное объективом, и комфортного просмотра.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 — основная оптическая часть, создающая большое увеличенное изображение исследуемого объекта.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Тубус соединяет окуляр и объектив, обеспечивая правильное направление световых лучей.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столик фиксирует объект, а фокусировочный механизм точной настройки обеспечивает чёткость изображения.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Микроскоп: устройство для глубокого изучения микромира
</a:t>
            </a:r>
            <a:endParaRPr lang="en-US" sz="22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152321"/>
            <a:ext cx="4106400" cy="12379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лупа и микроскоп
</a:t>
            </a:r>
            <a:endParaRPr lang="en-US" sz="274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лупу и микроскоп по параметрам увеличения и применению для понимания различий.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значительно превосходят лупы по увеличению и сложности применения.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оптике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сравнительных увеличений приборов
</a:t>
            </a:r>
            <a:endParaRPr lang="en-US" sz="257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рост увеличения от простых луп до сложных лабораторных микроскопов.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возрастает в десятки и сотни раз по мере усложнения приборов, что расширяет возможности наблюдения.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оптики,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окуляра и объектива в микроскопе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 создаёт увеличенное изображение предмета, преобразуя световые лучи для детального рассмотрения.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дополняет увеличение, делая изображение удобным для визуального восприятия наблюдателем.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Фокусировочные механизмы позволяют настроить резкость, обеспечивая чёткое изображение на разных глубинах объекта.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Осветительные системы в микроскопе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света в школьных микроскопах
</a:t>
            </a:r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микроскопах чаще всего применяется зеркало для отражения природного света или встроенная лампа с регулировкой яркости. Такая подсветка помогает видеть даже очень мелкие детали, делая изображение более чётким.
</a:t>
            </a:r>
            <a:endParaRPr lang="en-US" sz="1489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конденсора в освещении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Конденсор концентрирует и направляет свет на объект под нужным углом. Благодаря этому повышается контрастность и чёткость изображения, что важно для точного изучения микроскопических структур.
</a:t>
            </a:r>
            <a:endParaRPr lang="en-US" sz="15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биологических лабораториях увеличительные стекла служат для первичного осмотра образцов, облегчая переход к более сложным приборам с большим увеличением.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увеличительные стекла помогают при ремонте мелких деталей и точной работе с рукоделием, облегчая зрение и повышая аккуратность.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сборке моделей и конструкторов такие приборы позволяют лучше рассмотреть мелкие элементы, что упрощает процесс и снижает риск ошибок.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Коллекционеры используют увеличительные стекла для изучения монет, марок и других миниатюрных объектов, что помогает выявить уникальные детали и дефекты.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стекла в школе и быту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принцип работы телескопа
</a:t>
            </a:r>
            <a:pPr algn="ctr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состоит из объектива, окуляра и корпуса, обеспечивающих сбор и увеличение света от далеких объектов. Это позволяет наблюдать Луну, планеты и звёзды, которые иначе невозможно разглядеть невооружённым глазом.
</a:t>
            </a:r>
            <a:endParaRPr lang="en-US" sz="1541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Любительские телескопы в школьных программах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с увеличением до 200 раз широко используются в образовательных целях. Они дают возможность школьникам непосредственно видеть астрономические объекты и углублять знания о космосе на практике.
</a:t>
            </a:r>
            <a:endParaRPr lang="en-US" sz="1408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Телескопы: наблюдение за далёкими объектами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594" y="1038300"/>
            <a:ext cx="4080662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вида телескопов по устройству и применению, выделяя их преимущества и особенности.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телескопа подходит для разных целей, сочетая качество изображения и удобство применения.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учебник,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телескопов и их характеристики
</a:t>
            </a:r>
            <a:endParaRPr lang="en-US" sz="24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356" y="1295150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7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карманных микроскопов
</a:t>
            </a:r>
            <a:endParaRPr lang="en-US" sz="2244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размеры и лёгкость позволяют брать прибор в любое место для полевых наблюдений и учебных занятий.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Светодиодная подсветка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Встроенная LED-подсветка обеспечивает яркое и равномерное освещение объекта, улучшая качество картинки при любых условиях.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Комплектация для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микроскопы продаются с наборами для проведения различных практических опытов, стимулируя интерес и экспериментирование.
</a:t>
            </a:r>
            <a:endParaRPr lang="en-US" sz="14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приборы для слабовидящих: помощь в повседневной жизни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стекла и специальные очки помогают улучшить зрение при чтении и работе с мелкими предметами. Они адаптированы под разные уровни слабовидения и удобны в использовании.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домашних условиях применяются настольные увеличители для рукоделия, лупы для книг и очки с диоптриями, способствующие комфортному и точному восприятию мелких деталей.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микроскопы оснащены видеокамерой, выводят изображение на экран и дают возможность делать фото и видео для последующего анализа.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видеть микроскопические объекты с высокой детализацией на экране компьютера.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1000x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образовательного центра по цифровым технологиям,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бинокля и роль призм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оптические трубы с системой призматических элементов уменьшают длину прибора и корректируют изображение, обеспечивая удобство и комфорт при обзоре природных объектов.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бинокля в разных сферах
</a:t>
            </a:r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Бинокли используют для наблюдения за птицами, животными в походах и спортивными мероприятиями. Они значительно расширяют поле зрения и улучшают восприятие удалённых деталей.
</a:t>
            </a:r>
            <a:endParaRPr lang="en-US" sz="1594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Бинокль: двойное зрение для лучшего обзора
</a:t>
            </a:r>
            <a:endParaRPr lang="en-US" sz="23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увеличенного изображения
</a:t>
            </a:r>
            <a:endParaRPr lang="en-US" sz="2537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получения и обработки изображения в увеличительных приборах.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в образовании и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приборы позволяют школьникам углубленно исследовать окружающий мир, развивают наблюдательность и стимулируют интерес к наукам. Современные технологии делают их всё более доступными и полезными для учёбы.
</a:t>
            </a:r>
            <a:endParaRPr lang="en-US" sz="41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2026-05-09T09:29:45Z</dcterms:created>
  <dcterms:modified xsi:type="dcterms:W3CDTF">2026-05-09T09:29:45Z</dcterms:modified>
</cp:coreProperties>
</file>