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jpe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география, города, хозяйство и культура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Европы, крупные города и богатая история.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Германия важна для Европы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соединяет страны, рынки и идеи. Это одна из ведущих держав ЕС с сильной экономикой, важными городами, развитой наукой и заметным влиянием в международных делах, транспорте и промышленности Европы.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находится в Центральной Европе и граничит с девятью государствами. Такое положение помогает ей быть удобным связующим звеном между севером, югом, западом и востоком континента.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выходы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имеет выход к Северному и Балтийскому морям. Это важно для портов, морской торговли и связи с другими европейскими странами, особенно через северные транспортные маршруты.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Германию протекают Рейн, Эльба, Дунай и Одер. Эти реки издавна служат для судоходства, перевозки грузов и развития городов, расположенных вдоль водных путей.
</a:t>
            </a:r>
            <a:endParaRPr lang="en-US" sz="13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 — столица 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 — самый большой город страны: здесь живут более 3,7 миллиона человек. Это один из главных политических, культурных и транспортных центров Германии.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находятся Бундестаг, Бранденбургские ворота, Берлинская телебашня и остатки Берлинской стены. Эти места напоминают о разных этапах немецкой истории.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известен музеями, театрами и выставками, где можно увидеть как древние коллекции, так и современное искусство. В городе много пространств для учебы и отдыха.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музеев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сочетает старинные здания, новые кварталы и крупные транспортные узлы. Поэтому Берлин одновременно выглядит как исторический город и как современный мегаполис.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ритм
</a:t>
            </a:r>
            <a:endParaRPr lang="en-US" sz="9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Германии по населению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Германии распределены по разным регионам страны и выполняют разные функции: от политики и культуры до финансов, портовой торговли и промышленности.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значительно опережает другие города, но страна имеет несколько сильных городских центров, а не один доминирующий мегаполис.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указанным в описании презентации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412951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24389"/>
            <a:ext cx="350400" cy="28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20254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повседневная жизнь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немецкий. Он используется в школах, документах, на телевидении и в повседневном общении, поэтому помогает людям из разных земель понимать друг друга.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национальности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живут люди из разных стран и культур. Из-за этого на улицах, в школах и магазинах можно услышать не только немецкий, но и другие языки.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повседневной жизни в Германии важны расписание и пунктуальность. Поезда, автобусы и трамваи обычно ходят по понятному графику, что помогает людям планировать день.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часто сортируют отходы и следят за чистотой в общественных местах. Такой привычный порядок помогает беречь природу и делает города более удобными для жизни.
</a:t>
            </a:r>
            <a:endParaRPr lang="en-US" sz="9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устройство 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16 земель, и у каждой есть свои особенности, столица и роль в жизни страны.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позволяет землям развиваться по-своему, сохраняя общие законы и участие в управлении страной.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описания презентации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Германии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машиностроением, автомобилестроением, химической промышленностью и производством оборудования. Эти отрасли дают стране высокие показатели экспорта и промышленного выпуска.
</a:t>
            </a:r>
            <a:endParaRPr lang="en-US" sz="1067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предприятия часто делают ставку на точность, надежность и современные технологии. Поэтому продукция страны востребована далеко за ее пределами.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квалифицированные рабочие, инженеры и исследователи. Их знания помогают создавать новые материалы, машины, лекарства и экологичные решения.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входит в число ведущих экономик Европы и мира. Ее экономика связана не только с заводами, но и с торговлей, логистикой и научными разработками.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немецкой экономики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немецкой экономике важны и производство, и сервисные сферы, которые поддерживают торговлю, перевозки и финансовые операции.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показывает баланс между индустрией и услугами, поэтому Германия остается устойчивой и разнообразной по видам деятельности.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описания презентации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инженерия как символы страны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Марки, которые знают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Mercedes-Benz, BMW, Audi, Volkswagen и Porsche стали известны во многих странах мира. Эти марки часто связывают с надежностью, вниманием к деталям и высоким уровнем производства. Для многих людей именно автомобили помогают представить Германию.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как часть имиджа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давно ассоциируется с точной инженерией. Здесь особенно ценят аккуратные расчеты, качество сборки и продуманный дизайн, поэтому немецкая техника и оборудование пользуются доверием у покупателей, предприятий и инженеров.
</a:t>
            </a:r>
            <a:endParaRPr lang="en-US" sz="1012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заводы и 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Автозаводы, исследовательские центры и разветвленная сеть автобанов показывают, насколько важен транспорт для страны. Машины, дороги и новые технологии здесь связаны между собой и помогают Германии развивать промышленность и обмен между регионами.
</a:t>
            </a:r>
            <a:endParaRPr lang="en-US" sz="9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Германии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1983250"/>
            <a:ext cx="16407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современной Германии веками существовали разные государства и владения. Это наследие сильно повлияло на культуру, архитектуру и политическую карту страны.
</a:t>
            </a:r>
            <a:endParaRPr lang="en-US" sz="902" dirty="0"/>
          </a:p>
        </p:txBody>
      </p:sp>
      <p:sp>
        <p:nvSpPr>
          <p:cNvPr id="13" name="Text 3"/>
          <p:cNvSpPr txBox="1"/>
          <p:nvPr/>
        </p:nvSpPr>
        <p:spPr>
          <a:xfrm>
            <a:off x="2056199" y="1983250"/>
            <a:ext cx="16407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на княжества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XIX века немецкие земли были разделены на множество княжеств и городов-государств. Из-за этого развитие шло неравномерно, но в регионах сохранялись свои традиции и особенности.
</a:t>
            </a:r>
            <a:endParaRPr lang="en-US" sz="902" dirty="0"/>
          </a:p>
        </p:txBody>
      </p:sp>
      <p:sp>
        <p:nvSpPr>
          <p:cNvPr id="14" name="Text 4"/>
          <p:cNvSpPr txBox="1"/>
          <p:nvPr/>
        </p:nvSpPr>
        <p:spPr>
          <a:xfrm>
            <a:off x="3752400" y="1983250"/>
            <a:ext cx="16407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 —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германских земель возникла единая Германская империя. Это стало важным шагом в формировании современного государства и усилении его роли в Европе.
</a:t>
            </a:r>
            <a:endParaRPr lang="en-US" sz="902" dirty="0"/>
          </a:p>
        </p:txBody>
      </p:sp>
      <p:sp>
        <p:nvSpPr>
          <p:cNvPr id="15" name="Text 5"/>
          <p:cNvSpPr txBox="1"/>
          <p:nvPr/>
        </p:nvSpPr>
        <p:spPr>
          <a:xfrm>
            <a:off x="5448601" y="1983250"/>
            <a:ext cx="16407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Германия оказалась разделена на две части. Разные политические системы и границы повлияли на жизнь людей, экономику и международные отношения.
</a:t>
            </a:r>
            <a:endParaRPr lang="en-US" sz="902" dirty="0"/>
          </a:p>
        </p:txBody>
      </p:sp>
      <p:sp>
        <p:nvSpPr>
          <p:cNvPr id="16" name="Text 6"/>
          <p:cNvSpPr txBox="1"/>
          <p:nvPr/>
        </p:nvSpPr>
        <p:spPr>
          <a:xfrm>
            <a:off x="7144798" y="1985400"/>
            <a:ext cx="16407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 — новое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Берлинской стены Германия вновь объединилась. Это событие стало символом окончания разделения страны и началом нового этапа в ее истории.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объединению 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1945–1990 годов, приведших к объединению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подарила миру Баха и Бетховена, чьи произведения исполняют по всему миру. Музыкальные традиции страны особенно заметны в концертных залах, школах искусств и на крупных фестивалях.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Гёте и братьев Гримм связаны с немецкой литературой и сказочной традицией. Их книги помогают понять, как в стране ценят язык, воображение и уважение к прошлому.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сказки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Карнавалы, рождественские ярмарки и Октоберфест создают яркий образ Германии. Эти события собирают тысячи людей и показывают, как в стране сочетаются традиции, общение и весёлый отдых.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ярмарки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культура не ограничивается классикой: в ней важны театр, кино, музейные проекты и современное искусство. Это делает культурную жизнь страны разнообразной и интересной для молодёжи.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
</a:t>
            </a:r>
            <a:endParaRPr lang="en-US" sz="9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117" y="3051734"/>
            <a:ext cx="2041500" cy="1654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7601" y="3051734"/>
            <a:ext cx="2041500" cy="16547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25" y="3051734"/>
            <a:ext cx="2041500" cy="165473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2641" y="3051734"/>
            <a:ext cx="2041500" cy="1654731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увидеть в Германии
</a:t>
            </a:r>
            <a:endParaRPr lang="en-US" sz="1812" dirty="0"/>
          </a:p>
        </p:txBody>
      </p:sp>
      <p:sp>
        <p:nvSpPr>
          <p:cNvPr id="16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7" name="Text 2"/>
          <p:cNvSpPr txBox="1"/>
          <p:nvPr/>
        </p:nvSpPr>
        <p:spPr>
          <a:xfrm>
            <a:off x="4615119" y="1466075"/>
            <a:ext cx="20415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Нойшванштайн — сказочный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Нойшванштайн часто называют сказочным замком из-за башен, горного пейзажа и необычного внешнего вида. Он особенно нравится детям и любителям фотографий. Этот памятник показывает, как в Германии сохраняют королевское наследие и красивую архитектуру.
</a:t>
            </a:r>
            <a:endParaRPr lang="en-US" sz="852" dirty="0"/>
          </a:p>
        </p:txBody>
      </p:sp>
      <p:sp>
        <p:nvSpPr>
          <p:cNvPr id="18" name="Text 3"/>
          <p:cNvSpPr txBox="1"/>
          <p:nvPr/>
        </p:nvSpPr>
        <p:spPr>
          <a:xfrm>
            <a:off x="2487603" y="1466075"/>
            <a:ext cx="20415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 — шедевр готики
</a:t>
            </a:r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 поражает высотой, тонкой каменной отделкой и величественным силуэтом. Он строился много веков и сегодня входит в число самых известных соборов Европы. С его башен открывается вид на город и реку Рейн.
</a:t>
            </a:r>
            <a:endParaRPr lang="en-US" sz="920" dirty="0"/>
          </a:p>
        </p:txBody>
      </p:sp>
      <p:sp>
        <p:nvSpPr>
          <p:cNvPr id="19" name="Text 4"/>
          <p:cNvSpPr txBox="1"/>
          <p:nvPr/>
        </p:nvSpPr>
        <p:spPr>
          <a:xfrm>
            <a:off x="360074" y="1466075"/>
            <a:ext cx="20415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Бранденбургские ворота — символ Берлина
</a:t>
            </a:r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Бранденбургские ворота — один из самых узнаваемых памятников Германии. Они напоминают о важнейших событиях истории Берлина и часто становятся местом встреч, прогулок и праздничных мероприятий. Для туристов это удобная точка, чтобы почувствовать атмосферу столицы.
</a:t>
            </a:r>
            <a:endParaRPr lang="en-US" sz="852" dirty="0"/>
          </a:p>
        </p:txBody>
      </p:sp>
      <p:sp>
        <p:nvSpPr>
          <p:cNvPr id="20" name="Text 5"/>
          <p:cNvSpPr txBox="1"/>
          <p:nvPr/>
        </p:nvSpPr>
        <p:spPr>
          <a:xfrm>
            <a:off x="6742643" y="1466075"/>
            <a:ext cx="20415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Рейна — природа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Рейна известна живописными склонами, виноградниками, старинными городками и замками на холмах. Здесь хорошо видно, как природный ландшафт сочетается с историческими постройками. Маршрут по Рейну помогает увидеть Германию с другой стороны — спокойной и романтичной.
</a:t>
            </a:r>
            <a:endParaRPr lang="en-US" sz="8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630" y="1311375"/>
            <a:ext cx="448674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о 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 — крупное федеративное государство Европы с сильной интеграцией в ЕС и хорошо запоминающимися символами, среди которых столица, федеральное устройство и известные праздники.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запомнить самые важные сведения о стране.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сведения о Германии.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 в Германии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большое внимание уделяют качеству образования и подготовке к будущей профессии. Помимо школы, важную роль играет профессиональное обучение, которое помогает школьникам получить практические навыки.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университеты известны сильными программами по точным и естественным наукам. Студенты могут продолжать обучение в исследовательской среде, где ценятся самостоятельность, точность и серьёзная работа.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Германией связаны имена Альберта Эйнштейна, Макса Планка и Роберта Коха. Их открытия повлияли на физику, медицину и представления людей о науке во всём мире.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стране активно развиваются инженерия, химия, медицина и экологические технологии. Это помогает Германии оставаться одной из ведущих научных держав Европы.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места для путешествий по 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выбирают Германию не только ради городов, но и ради природных маршрутов, замков и фестивалей. Это делает поездки очень разнообразными.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столица и крупные города, но заметна и сильная роль природы. Туризм в Германии сочетает культурные и природные впечатления.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туристические направления Германии по учебным и справочным материалам.
</a:t>
            </a:r>
            <a:endParaRPr lang="en-US" sz="6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экология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хорошо развиты железные дороги, метро, трамваи и автобаны. Благодаря этому люди могут быстро передвигаться между городами и внутри больших городских районов.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немецких городах есть велосипедные дорожки и удобные парковки для велосипедов. Это помогает снижать нагрузку на дороги и делает передвижение более экологичным.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 — важная часть повседневной жизни в Германии. Людей с детства учат сортировать отходы, чтобы больше материалов можно было переработать.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уделяется экономии энергии, защите лесов, рек и морских побережий. Также развивается более чистый транспорт, который помогает уменьшать загрязнение воздуха.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в современной Германии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образование, работа, государство и культура связаны в повседневной жизни людей.
</a:t>
            </a:r>
            <a:endParaRPr lang="en-US" sz="9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Германия так важна для Европы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соединяет выгодное положение, сильную экономику, развитую науку и богатую культуру. Её города, история и организация жизни делают страну одним из главных центров современной Европы.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2026-06-02T15:06:04Z</dcterms:created>
  <dcterms:modified xsi:type="dcterms:W3CDTF">2026-06-02T15:06:04Z</dcterms:modified>
</cp:coreProperties>
</file>