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Древнейшие цивилизации Индии и Китая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Древнейшие культуры Индии и Китая заложили основы современной цивилизации в Азии.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великих цивилизаций Азии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великих цивилизаций Азии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 Китай независимо развивали крупные города и письменность. Культура и климат рек Инд и Хуанхэ формировали образ жизни и экономику этих народов.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древних цивилизаций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Инда: Рождение Хараппской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реки Инд сформировались первые города Хараппы и Мохенджо-Даро. Плодородные земли и река обеспечивали урожай и водные ресурсы, способствуя развитию земледелия и торговли.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Хуанхэ: Центры эрлитоу и Аньян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районе реки Хуанхэ возникли важные культурные центры. Плодородная почва и река поддерживали хозяйство, а благоприятный климат способствовал росту деревень и городов.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869" y="1221275"/>
            <a:ext cx="7424262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городов древних цивилизаций Индии и Китая.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 Хараппы и династии Шан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города демонстрируют высокое градостроительное мастерство и развитую инфраструктуру.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городов Индии и Китая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Индии и Китая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практики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выращивали пшеницу, ячмень, хлопок, разводили крупный рогатый скот. Использовали быков для пахоты, что способствовало развитию земледелия.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ремёсла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выращивали рис, просо и сою, развивалось шелководство. Ремёсла обеспечивали разнообразные товары для городских рынков и обмена.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общество делилось на касты: жрецы-брахманы, воины, земледельцы и служители. Касты определяли социальные роли и наследовались по рождению.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Китайское общество имело сословия: знать, крестьяне, ремесленники и торговцы. Каждый сословный слой выполнял определённые функции и имел разные права.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Индийская и китайская иерархии регулировали обязанности людей, отражая общественный порядок и традиции обеих цивилизаций.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древних обществ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власть принадлежала царям или совету старейшин, жрецы-брахманы пользовались большим влиянием в религиозных и политических делах.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опиралось на законы и традиции, при этом существовала развитая бюрократия и административные институты.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император считался «сыном Неба» и обладал абсолютной властью, передаваемой по наследству в династии.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в Индии и Китае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обеих цивилизациях власть концентрировалась в руках элиты, что способствовало централизации и стабильности государств.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природными бедствиями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с природными бедствиями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строили дамбы, резервуары и каналы для отвода паводковых вод и сохранения урожая, что снижало ущерб от наводнений.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развивались сложные системы ирригации и инженерные сооружения для защиты от наводнений и регулирования водных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градостроительство древних культур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и инфраструктура городов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Хараппской цивилизации имели прямые улицы, систему канализации и общественные бани. Это указывает на высокий уровень инженерного искусства и заботу о гигиене.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Градостроительство в Китае: укреплённые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города окружали высокие стены. В них строили дворцы и храмы, где проходили важные церемонии. Широкие улицы обеспечивали свободное перемещение жителей.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экономики и торговли в Древнем Китае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земледелия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пшеницы, риса и проса стало основой экономики и обеспечило стабильное питание.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ремёсел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бронза и шёлковое производство, которые улучшили качество товаров и расширили ассортимент.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рынки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Формировались большие торговые центры, связывавшие разные регионы между собой.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по Шёлковому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Караваны перевозили шёлк, специи и изделия, укрепляя связи с дальними странами и способствуя культурному обмену.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Буддизм возник в Индии в VI веке до н.э. и распространился по Азии, учит состраданию и постижению внутреннего мира через медитацию и моральное поведение.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философия: Буддизм, конфуцианство, даосизм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Конфуцианство, сформировавшееся в Китае, акцентирует внимание на семейных ценностях, уважении к старшим и социальной гармонии как основе порядка в государстве.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Даосизм предлагает жить в согласии с природой, подчеркивая простоту и естественность, став фундаментом духовной культуры и философии Китая.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письменности: Шаг к цивилизации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письменности: Шаг к цивилизации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использовалась письменность брахми с III века до н.э., но ещё раньше в долине Инда применялись загадочные пиктограммы, которые не расшифрованы до сих пор.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иероглифы появились в XVI веке до н.э. на гадательных костях, позднее писали на бронзе и бамбуковых табличках, что способствовало охране законов и передачи знаний.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шедевры древности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Хараппской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Статуя танцующей девушки из Мохенджо-Даро отражает высокий уровень мастерства и эстетики тех времён. Печати с изображениями животных и символов служили оберегами и торговыми марками, демонстрируя культурное разнообразие.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искусства древнего Китая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сосуды эпохи династии Шан удивляют сложным орнаментом и техникой литья. Терракотовая армия Цинь Шихуанди символизирует мощь и единство империи, а Великая Китайская стена является выдающимся инженерным сооружением.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учёные разработали десятичную систему счисления с нулём, что стало фундаментом для современной математики и вычислений по всему миру.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древних Индии и Китая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медицины Индия создала аюрведу и трактаты по хирургии, которые активно применяются и сегодня, подчёркивая знание анатомии и лечебных методов.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инженеры изобрели компас и бумагу, что значительно расширило возможности для навигации и распространения информации в древнем мире.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Порох, механические устройства и эксперименты с металлами в Китае заложили основы новых технологий, повлияя на будущее вооружения и промышленности.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298"/>
            <a:ext cx="4270500" cy="1768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3052536"/>
            <a:ext cx="4270500" cy="1768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и технологии древних цивилизаций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82100" y="1406850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водоснабжения в Хараппской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Мохенджо-Даро создали развитую сеть каналов и резервуаров для хранения и распределения воды, обеспечивая города чистой водой и защиту от наводнений, что указывает на высокий уровень городской инфраструктуры.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100" y="3231975"/>
            <a:ext cx="38880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Ирригация и защита от стихии в Древнем Китае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Китайские строители сооружали дамбы и оросительные каналы, а террасные поля позволяли эффективно использовать гористую местность для сельского хозяйства, что повышало урожайность и устойчивость к климату.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Шелковый путь: Транспорт и обмен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Шелковый путь: Транспорт и обмен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Великий Шелковый путь связывал Китай с Индией, Персией и Европой, обеспечивая передачу товаров и культурных ценностей между Востоком и Западом через сложные торговые маршруты.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пути шелка распространялись не только шёлк и специи, но и идеи, религии, ремёсла, что способствовало взаимопониманию и обмену знаниями между разными народами.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Индии кастовая система определяла профессию, общественный статус и взаимодействие между людьми, создавая устойчивую иерархию на протяжении многих поколений.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различия, и в Индии, и в Китае семья играла важную роль в воспитании и передаче культурных традиций, влияя на внутреннюю структуру общества.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Китае главной ценностью была семья, где уважение к старшим и предкам считалось основой общественного порядка и личного долга каждого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организация: Семья и касты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объединение: Формирование империй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639325" y="1117025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320–185 гг. до н.э.: Империя Маурьев 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между царствами привели к объединению северной и центральной Индии под властью династии Маурьев, укрепляя централизованное управление и культурное единство.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55977" y="2354952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221 г. до н.э.: Объединение Китая Цинь Шихуанди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Цинь Шихуанди завершил длительную фазу междоусобных войн, установив первую централизованную империю, что положило начало единой китайской государственности.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636319" y="3592877"/>
            <a:ext cx="39504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IV–VI вв. н.э.: Империя Гуптов в Индии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раздробленности империя Гуптов восстановила политическую стабильность и культурный расцвет, заложив основы для дальнейшего развития индийской цивилизации.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Наследие: Что оставили древние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Наследие: Что оставили древние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21393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внесла вклад в страны Азии через распространение буддизма, архитектурных стилей и письменности, оказывая влияние на философию и культуру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22250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передал традиции и технологии странам Восточной Азии, сформировав особенности языков, искусства и социальной организации Кореи, Японии и Вьетнама.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древних цивилизаций Индии и Китая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Индии и Китая стали основой для развития науки, культуры и мировых религий. Их уроки ценны для понимания важности знаний, инноваций и взаимопонимания в нашем мире.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2026-05-10T11:44:36Z</dcterms:created>
  <dcterms:modified xsi:type="dcterms:W3CDTF">2026-05-10T11:44:36Z</dcterms:modified>
</cp:coreProperties>
</file>