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Державин в оценке критиков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поэта — две эпохи русской поэзии.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эпохи становления русской литературы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Державин жили в XVIII веке, когда русская поэзия только вырабатывала свои правила. Их часто сравнивают как начало и продолжение одного большого пути от строгой нормы к большей свободе выражения.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современники воспринимали Ломоносова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Ломоносова прежде всего ценили как учёного и реформатора, сумевшего поднять русскую поэзию до высокого торжественного уровня и связать её с важными государственными темами.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хвалили за величавый тон, гражданский пафос и умение писать о событиях так, чтобы стих звучал как речь, достойная праздника и официального торжества.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похвалой появлялись и замечания: стиль казался тяжёлым, книжным и слишком связанным с правилами классицизма, поэтому личное чувство в нём видели редко.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Ломоносов считался реформатором поэзии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считали его важнейшим создателем литературной нормы: он показал, как можно распределить языковые средства по разным поэтическим задачам и стилям.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придавали теории «трёх штилей», которая помогала упорядочить употребление высокого, среднего и низкого языка в литературе XVIII века.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укрепил образец торжественной оды: в ней были важны высокая тема, чёткий ритм, книжная лексика и ощущение государственного величия.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стала своеобразной школой вкуса: она не только читалась, но и учила писать по-русски литературно, строго и выразительно.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 критике XIX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XIX века, включая Виссариона Белинского, признавали в Ломоносове необходимое начало русской литературы: он создал основу поэтической системы и высокий образец одической речи.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подчёркивали и ограничения его творчества: в нём сильнее звучали государственные и торжественные темы, чем личное переживание, поэтому историческая роль казалась важнее художественной свободы.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Ломоносова чаще отмечали критики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 критики связывали Ломоносова с языковой реформой и высокой одой, а не с личной лирикой.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традиция видела в Ломоносове прежде всего создателя системы, а не поэта интимного чувства.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оценок литературной критики XVIII–XIX веков по теме «Творчество Ломоносова и Державина в оценке критиков».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как поэт живой личности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отмечали, что Державин говорил о человеке не отвлечённо, а через собственный опыт, переживания и размышления о жизни, поэтому его стихи звучали особенно живо.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ценили смелое смешение высокого и простого, благодаря которому ода становилась менее строгой и ближе к живой русской речи.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воспринимался как автор яркой индивидуальности: в его стихах слышен собственный голос, а не только следование готовым правилам и канонам.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оценки творчества Державина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особенно ценили силу его языка: слова у Державина звучали ярко, точно и запоминались благодаря необычной, но убедительной образности.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ставили оды «Фелица», «Бог» и «Водопад», где торжественная тема соединяется с философскими вопросами и личным авторским чувством.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казались смелыми, потому что он свободно переходил от величественного к простому, не теряя эмоциональной силы и выразительности.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Державина называли поэтом, который показал богатство русской речи и доказал, что высокая поэзия может быть живой и разнообразной.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черты поэзии Державина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критики упрекали Державина в неровности стиля: его стихи могли резко менять тон и создавать впечатление нестройности по сравнению с более строгой поэтикой.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высокого и разговорного языка для одних выглядело нарушением правил, а для других — знаком смелости, внутренней энергии и художественного поиска.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критика увидела в этих особенностях не слабость, а шаг к более личной и выразительной лирике XIX века.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оценок Ломоносова и Державина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критика по-разному описывала двух поэтов и их вклад в русскую литературу.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закрепил правила, а Державин расширил их; вместе они показали два важных шага развития русской поэзии.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литературной критики XVIII–XIX веков.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критическая оценка двух поэтов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восприятия Ломоносова и Державина в литературной критике: от современников XVIII века до школьной традиции.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Державин в оценке Белинского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как начало литературной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 видел в Ломоносове прежде всего основателя русской поэзии нового типа. Для него важнее всего была не личная лирика, а историческая роль поэта, который помог литературе обрести язык, форму и достоинство. Именно так Ломоносов вошёл в критическую историю.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как победа живого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Державина Белинский ценил за свободу интонации, силу образов и близость к живой речи. В его стихах критик видел больше человеческого чувства и художественной смелости, чем в одической строгости XVIII века. Поэтому Державин казался ему поэтом более зрелой выразительности.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Ломоносова и Державина часто сводили к двум разным моделям поэтического языка.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характеристики литературной критики XVIII–XIX веков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поэта стали символами противоположных представлений о стихе: строгость книжной нормы и свобода живой речи.
</a:t>
            </a:r>
            <a:endParaRPr lang="en-US" sz="20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ценили в поэзии Ломоносова и Державина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какие темы критики чаще связывали с каждым поэтом. Это не точный подсчёт, а наглядное сравнение литературных акцентов.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Ломоносову чаще приписывали общественные и научные темы, а Державину — личные и философские, поэтому их поэзия воспринималась по-разному.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частоте упоминания тем в литературно-критических оценках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оды в критических оценках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становится главным жанром торжественной поэзии Ломоносова. Критики отмечают строгую композицию, высокий тон и связь с государственными темами.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начинают сравнивать два типа оды: строгую и более живую. На этом фоне особенно заметно движение литературы к выразительности.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XVIII век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сохраняет форму оды, но делает её свободнее. В неё входят личные чувства, бытовые детали и неожиданные смысловые переходы.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оценка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оды помогает увидеть развитие русской поэзии XVIII века: от образца торжественного стиля к более богатой и человеческой интонации.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Ломоносова и Державина изучают вместе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задавал правила, образцы и литературную дисциплину. Его поэзия показывает, как формировалась норма русского стиха и торжественного слова, понятная для своего времени.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продолжил это движение, но сделал поэзию свободнее и личнее. Сопоставление помогает увидеть, как от строгой системы литература пришла к более живому выражению чувств.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критические оценки обоих поэтов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Ломоносова называли преобразователем и теоретиком, а Державина — новатором и мастером яркого слова. В этих оценках особенно важна их историческая значимость, а не только различие стилей.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имени связывали с формированием национальной литературной традиции. Спор о том, чей стиль совершеннее, не отменял главного: каждый из них расширил возможности русского стиха.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признавали, что Ломоносов и Державин сыграли решающую роль в становлении русской поэзии XVIII века. Их вклад воспринимался как необходимый для всей последующей литературы.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характеристики в критике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определения чаще всего закреплялись за каждым поэтом в критике и что они означали для литературной истории.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закрепила за Ломоносовым роль основателя, а за Державиным — роль художника свободы; вместе они составили две опоры канона.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критических характеристик в литературоведческой традиции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критического спора о двух поэтах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 критике чаще воспринимается как начало русской литературной системы. Его ценили за порядок, норму и создание высокой поэтической речи.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стал символом художественного расширения этой системы. Критики отмечали его смелость, живую интонацию и умение соединять высокое с простым.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них касался прежде всего стиля и степени художественной свободы. При этом масштаб их вклада в историю литературы не подвергался сомнению.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сопоставление показывает важный закон литературы: ей нужны и правила, и творческая свобода. Именно поэтому оба поэта остались классиками.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Державин: два шага к зрелой русской поэзии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увидели в Ломоносове создателя нормы, а в Державине — поэта свободного и живого слова. Вместе они открыли путь русской поэзии к XIX веку.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2026-05-23T04:47:15Z</dcterms:created>
  <dcterms:modified xsi:type="dcterms:W3CDTF">2026-05-23T04:47:15Z</dcterms:modified>
</cp:coreProperties>
</file>