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путешествие: «Гном» и «Старый замок»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Слушаем, сравниваем и рисуем музыку без слов.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Модест Мусоргский и рождение музыкальных картин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Модест Петрович Мусоргский создал «Картинки с выставки» под впечатлением от рисунков Виктора Гартмана. В этом цикле каждая пьеса превращает образ в живую музыку.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звучит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«Гном» звучит резко, суетливо и очень подвижно. В музыке слышны внезапные скачки, колючие интонации и смешной неровный шаг.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«Гном»: маленький герой с большим характером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представить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легко представить в тени каменных стен с фонариком в руке. Он не страшный, а озорной, живой и немного капризный.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выразительности слышны в «Гноме»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создаёт ощущение торопливого, беспокойного движения, будто маленький герой всё время спешит и оглядывается.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штрихи делают музыку отрывистой. Она звучит короткими фразами, как осторожные шаги или внезапные прыжки.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и средний регистры добавляют образу тяжеловатость. Гном кажется не лёгким, а колючим и упрямым.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ритм и контрасты громкости подчёркивают его капризный характер. Музыка становится живой, смешной и немного непослушной.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«Старый замок» в музыке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«Старый замок» рисует не событие, а настроение. Слушатель словно видит древние стены, вечерний свет и далёкую песню.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течёт плавно и неторопливо. В ней нет резких поворотов, зато много задумчивости, тишины и мягкой красоты.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напоминает старинную историю, которую кто-то тихо вспоминает. Она звучит спокойно, печально и очень загадочно.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рисуют «Старый замок»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Протяжная мелодия и ровное сопровождение создают ощущение долгого эха в каменном зале. Музыка звучит мягко, спокойно и без спешки.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динамика и медленный темп помогают представить башню, узкое окно и лунный свет. В таком звучании легко услышать вечер и старинную тайну.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и сравнивать две музыкальные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шаг за шагом услышать характер, темп и настроение каждой пьесы.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картины особенно ясно показывают контраст между озорством и тихой загадочностью.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пьесы из одного цикла помогают увидеть, как по-разному может звучать один композитор.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П. Мусоргский, цикл «Картинки с выставки»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узнать настроение музыки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громкость и ритм подсказывают, какой характер у пьесы. Быстрая музыка кажется подвижной, а медленная — спокойной и задумчивой.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 и мелодия добавляют образу краски. Высокие звуки звучат легче, низкие — тяжелее, поэтому «Гном» и «Старый замок» так легко отличить.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Мусоргский и музыкальная живопись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живопись помогает изображать картины звуками, а не красками. Мусоргский особенно любил такие яркие и запоминающиеся образы.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«Картинках с выставки» каждая пьеса похожа на отдельный рисунок, сцену или маленькую сказку, которую можно услышать.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«Гном» показывает характер героя, а «Старый замок» — атмосферу места. Вместе они учат слушать музыку внимательно и фантазировать.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7169" y="1155650"/>
            <a:ext cx="22275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80190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гнома в сказках и в музыке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гном часто живёт под землёй, рядом с камнями, тайниками и сокровищами. Он маленький, но очень заметный, потому что всегда приносит в историю загадку и движение.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для воображения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такой герой запоминается сразу: в нём есть неожиданность, игра и маленькое чудо. Музыка словно показывает мультяшного персонажа, который всё время что-то выдумывает.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 у композитора не только таинственный, но и немного смешной. Его образ звучит колко, с озорством, поэтому он вызывает улыбку, а не только чувство тревоги.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 подпрыгивания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Мусоргского гном кажется непоседливым: он то семенит, то подпрыгивает, то резко останавливается. Такие звуки легко представить как быстрые, неровные шаги по каменному полу.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старого замка в искусстве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замок в искусстве обычно связан с тишиной, давним временем и вечерним светом. Его легко представить по каменным стенам, высокой башне и узкому окну с мягким огоньком.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такой образ рождается через плавную мелодию, долгие звуки и спокойный ритм. «Старый замок» звучит не страшно, а печально и красиво, будто тихое воспоминание о прошлом.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и тембры можно представить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Пьесы Мусоргского написаны для фортепиано, поэтому слушатель слышит один инструмент, но может воображать разные краски звучания и даже целый маленький спектакль.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«Гнома» подходят короткие, острые и чуть колючие тембры. Они напоминают щелчки, притопы и резкие повороты маленького сказочного героя.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«Старого замка» легче представить певучий звук, похожий на человеческий голос или мягкий духовой инструмент. Он помогает услышать тишину и простор древних стен.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оркестровых переложениях эти образы звучат по-новому, но характер остаётся узнаваемым. Один и тот же герой может быть нарисован разными музыкальными красками.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слова, которые помогают слушать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Темп показывает, как движется музыка: быстро она бежит или медленно плывёт. Для «Гнома» подойдёт слово «быстрый», а для «Старого замка» — «неторопливый».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Динамика помогает услышать, тихо или громко звучит пьеса. Резкие изменения делают образ гнома более шустрым, а тихое звучание подчёркивает загадочность замка.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Регистр, ритм, мелодия и тембр тоже важны. Высокие и низкие звуки, короткие и длинные ноты помогают точнее описать настроение и характер каждой пьесы.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композитор превращает задумку в яркую звуковую картину.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от одного образа к другому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69352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 быстрой и колючей музыки «Гнома» особенно ясно слышится спокойствие «Старого замка». Контраст делает оба образа ярче и помогает заметить каждую музыкальную деталь.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0503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Один образ вызывает улыбку и удивление, другой — тишину и лёгкую грусть. Такое сравнение учит слышать настроение музыки и понимать, как оно меняется от пьесы к пьесе.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42842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пьесы интересны третьеклассникам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легко узнать сказочных героев и старинные места. Ребёнку не нужны сложные объяснения: музыка сама подсказывает, кто сейчас будто появился перед слушателем.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слушать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пьесы учат замечать, как меняются темп, громкость и ритм. Слушать становится похоже на поиск музыкальных подсказок, а это очень увлекательное дело.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воображения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«Гном» и «Старый замок» помогают фантазировать. Можно представить движение, каменные стены, вечерний свет и даже маленькую тайну, спрятанную за дверью.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классикой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Мусоргского показывают, что классическая музыка может быть живой и сказочной. В ней есть игра, юмор и красота, близкие детям этого возраста.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знакомство с этими пьесами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Слушая «Гнома» и «Старый замок», ребёнок тренирует слуховое внимание. Он учится замечать, как музыка меняет шаг, настроение и силу звучания.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Эти пьесы развивают фантазию и музыкальную память. Дети связывают звуки с образами, а потом легко вспоминают колючего гнома и тихий замок.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Знакомство с ними помогает лучше понимать русскую классическую музыку и имя Модеста Мусоргского. Это важный шаг в музыкальной культуре школьника.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Колючий герой, которого легко вспомнить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в памяти остаётся маленький, подвижный гном, который будто подпрыгивает на месте. Его образ сразу оживает перед глазами, потому что музыка звучит резко, неожиданно и чуть смешно. Такое впечатление долго не забывается.
</a:t>
            </a:r>
            <a:endParaRPr lang="en-US" sz="118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замок в вечернем свете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след оставляет «Старый замок»: каменные стены, узкое окно и спокойный вечер. Музыка словно показывает далёкое прошлое, где всё медленно и красиво. В памяти остаются тишина, тайна и мягкая грусть.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слушания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«Гном» и «Старый замок» показывают, как музыка умеет рисовать разные картины без слов. Одна пьеса шутит и спешит, другая мечтает и замирает, а обе учат слушать сердцем.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2026-05-24T21:10:18Z</dcterms:created>
  <dcterms:modified xsi:type="dcterms:W3CDTF">2026-05-24T21:10:18Z</dcterms:modified>
</cp:coreProperties>
</file>