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книгах и вокруг нас: свет, тепло, птицы и первые листья.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пришла: как её замечают в книгах и в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литературном чтении: почему эта тема так понятна детям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легко узнаётся по капели, лужам, солнцу, почкам и птицам. Короткие, добрые тексты о природе помогают читать выразительно, замечать красивые слова и чувствовать настроение произведения.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0400" y="1205475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сразу напоминают о весне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создают весеннее настроение: становится светлее, мягче и радостнее. В стихах они часто показывают, как природа просыпается после зимы.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лужи и ручейки рассказывают о тающем снеге. Такие слова помогают услышать весну: она не только видна, но и словно звенит вокруг.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Почки, трава и первые листочки говорят об обновлении. Эти слова часто встречаются в маленьких рассказах и стихах, где природа медленно становится зелёной.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подснежники и другие весенние образы делают текст живым и ярким. Они помогают детям быстро узнать, что в произведении речь идёт о весне.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а вокруг появляется вода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звонко капает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уже не лежит ровный белый снег. Он стал рыхлым, тёмным и тяжёлым, а с крыши капают прозрачные капли. Вдоль дорожки тянется тонкий ручеёк, и кажется, будто весна тихо смеётся.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лужи на дорожке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полудня на солнце появляются блестящие лужи. Рядом с ними мокрые дорожки темнеют, а в воде дрожат отражения неба и деревьев. Дети обходят их осторожно, но всё равно улыбаются: весна уже совсем рядом.
</a:t>
            </a:r>
            <a:endParaRPr lang="en-US" sz="13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небо и солнце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заметно длиннее. Света прибавляется, и утро уже не такое тёмное, как зимой.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а небо чаще бывает ясным и светлым. Белые облака плывут медленно и спокойно.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становится ещё больше, и на улице хочется дольше гулять. Весеннее небо дарит ощущение радости и простора.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ветках набухают почки, будто деревья тихо готовятся к празднику. Потом появляются тонкие листочки, и ветка сразу кажется живой и свежей.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зелень заметна у ивы, берёзы и сирени. Рядом с ними мягкая трава и светлые листочки создают ощущение тёплого, аккуратного пробуждения.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зелёные листочки и почки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оживает весной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весенних изменений в природе, описанная в детских текстах о весне.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и поют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грачи, скворцы, ласточки и жаворонки прилетают обратно. Для детей это хороший знак: значит, холод отступает, а природа начинает жить по-новому.
</a:t>
            </a:r>
            <a:endParaRPr lang="en-US" sz="1131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еды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семена, насекомых и удобные места для кормления. В стихах это часто звучит как хлопотливая, но радостная весенняя суета.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выбирают тёплые места для гнёзд. Весна для них — время больших дел, когда нужно успеть устроить дом для будущих птенцов.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в весенних текстах часто сравнивают с песенкой или приветствием. Такие сравнения делают чтение живым и помогают услышать настроение весны.
</a:t>
            </a:r>
            <a:endParaRPr lang="en-US" sz="11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зимы лесные жители постепенно просыпаются и выходят из укрытий. Ёж, белка и медведь снова становятся заметнее, а в тёплых местах уже шуршит молодая трава.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ждут весну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Весной у многих животных появляются детёныши, поэтому лес наполняется заботой и тихой суетой. Маленькие зверята делают картину природы особенно трогательной и живой.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Подснежник часто называют смелым цветком, потому что он появляется одним из первых. Он выглядывает из-под снега и сразу напоминает, что зима отступает.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цветы в стихах и рассказах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Мать-и-мачеха, крокусы и ландыши тоже любят весну. В текстах их описывают как нежные, светлые и очень красивые растения, которые украшают первые тёплые дни.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Весенние рассказы о цветах обычно короткие и ясные. В них много света, тишины и радости, поэтому читать их легко и приятно, почти как смотреть на солнце.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весенние строки легко запомнить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короткие строки, где одно и то же слово или звук повторяется несколько раз. Такой приём помогает услышать ритм и быстро подхватить строку.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стихи часто строятся на простых рифмах и ясных образах: солнце, ручей, птица, цветок. Эти слова легко представить, а значит, и выучить без лишнего труда.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строка звучит плавно и без сложных слов, её удобно читать вслух по одной фразе. Тогда смысл не теряется, а голос сам подсказывает нужную интонацию.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запоминаются тексты, где есть движение и настроение радости. Весна в них будто идёт рядом с читателем: тихо, светло и очень заметно.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картинке и в слове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проталине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снегу уже появились тёмные проталины, а рядом блестит маленькая лужица. На ветке сидит воробей, будто сторожит первый тёплый день. Такая картинка сразу подсказывает спокойное, радостное настроение текста.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букет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держит в руках подснежники, а вокруг ещё лежит снег. Цветы выглядят очень нежными и смелыми одновременно, потому что расцвели раньше всех. Такой образ делает весенний текст особенно тёплым и запоминающимся.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в марте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светлое небо, редкие облака и тонкие капли на стекле. На подоконнике стоит веточка с почками, и кажется, что она вот-вот зазеленеет. Иллюстрация помогает увидеть, как тихо приходит весна.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весенний текст выразительно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помогает заметить настроение, выделить важные слова и передать плавность весенней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0400" y="1205475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народных наблюдениях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Прилетели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 считали верным знаком тёплого времени года. Их появление означало, что зима сдаёт свои позиции, а во дворе и в поле снова становится оживлённо.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Капающая вода, звонкие ручейки и мокрые дорожки подсказывают, что снег тает. Такие приметы легко увидеть и услышать, поэтому дети быстро их запоминают.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деревьях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ветках набухают почки, природа будто готовится к новому дыханию. Потом появляются листья, и деревья меняют свой зимний вид прямо на глазах.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наблюдения всегда связаны с ожиданием хороших перемен. Люди радовались солнцу, начинали больше работать на земле и верили, что впереди будет богатый и светлый сезон.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обычная прогулка превращается в маленькое приключение: можно перепрыгивать лужи, пускать бумажные кораблики и следить, как облака плывут по небу, словно ленивые белые барашки.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слышны капель, пение птиц и шорох мокрой травы. Яркие сапоги, солнечные пятна на асфальте и довольные лица делают весенний двор почти праздничным.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прогулки весной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важно убирать мусор после прогулок, чтобы двор, парк и дорожки оставались чистыми. Тогда природа встречает людей не хмуро, а по-доброму, как старая знакомая.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весной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подкармливать птиц, осторожно сеять семена и поливать клумбы. Такие дела кажутся маленькими, но именно из них складывается настоящая забота о живом мире.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 и не тревожить растения, весна становится красивее для всех. Деревья, цветы и птицы чувствуют внимание, а значит, и нам на душе теплее.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дарит весна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часто вызывает радость, потому что после долгой зимы мир снова становится светлым и открытым. Даже обычная улица выглядит по-новому, будто её кто-то умывал дождём.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пробуждает удивление: вчера ветка была пустой, а сегодня на ней уже появились почки. Такое превращение хочется разглядывать снова и снова, как маленькое чудо.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появляется надежда на тёплые дни, игры на улице и новые впечатления. В литературных текстах это чувство звучит особенно ясно, потому что в них много света и движения.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 весне помогает почувствовать спокойную, добрую радость. Эти тексты не спешат, а будто приглашают остановиться и заметить, как вокруг всё оживает.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весеннем тексте легко заметить слова, которые называют цвет, звук и состояние природы: тёплый, зелёный, звонкий, светлый, свежий. Они сразу создают ощущение ясного дня.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слова, которые можно найти в тексте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помогают увидеть весну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слова-действия: тает, блестит, журчит, прилетает, распускается. С их помощью весна в тексте не стоит на месте, а всё время движется вперёд.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 весной особенно опасен, поэтому на него нельзя выходить даже ради любопытства. Сосульки тоже лучше не трогать: они могут упасть неожиданно и больно.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весне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дорожки и талый снег часто делают путь скользким. На прогулке нужно идти аккуратно, смотреть под ноги и не устраивать бег там, где легко поскользнуться.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важно не ломать ветки и не рвать редкие цветы. Весна красива сама по себе, и бережное отношение помогает сохранить её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свет, тепло, птиц и первые цветы, а вместе с ними — живые, понятные слова. Читая о ней, дети учатся замечать красоту, слушать текст и чувствовать его настроение.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пришла — и чтение оживает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2026-05-24T00:34:41Z</dcterms:created>
  <dcterms:modified xsi:type="dcterms:W3CDTF">2026-05-24T00:34:41Z</dcterms:modified>
</cp:coreProperties>
</file>