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гигиена кожи и кожные заболевания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организм; её уход предотвращает болезни и поддерживает здоровье.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биологическая роль кожи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крупнейший орган, защищающий тело и регулирующий температуру. С древних времён люди уделяли внимание её чистоте для здоровья и комфорта. Она также обеспечивает сенсорную чувствительность и выводит токсины.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самый внешний слой, служит защитным барьером и регулярно обновляется, предотвращая проникновение вредных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кровеносные сосуды, нервы и железы, обеспечивающие питание кожи и её чувствительность к окружающей среде.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сохраняет тепло тела и выполняет роль амортизатора, защищая внутренние органы от повреждений.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организм от микробов и травм, предотвращая попадание инфекций и повреждений благодаря прочному наружному слою.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температуру тела через выделение пота, а также воспринимает прикосновения и боль благодаря нервным рецепторам.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микроорганизмы кожи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баланс микрофлоры, препятствуют росту патогенных микроорганизмов и сохраняют здоровый запах кожи.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Условно-патогенные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вызвать инфекции при нарушении гигиены или ослаблении иммунитета, например стафилококки и стрептококки.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микрофлора обеспечивает защиту кожи и поддерживает её здоровье при правильном уходе и гигиенических процедурах.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очищение снижает риск размножения вредных бактерий и способствует сохранению полезных микроорганизмов на коже.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23891"/>
            <a:ext cx="4865100" cy="2618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кожные заболевания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заболевания, их симптомы, причины и частоту среди подростков.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— наиболее распространённое заболевание среди подростков, причиной которого являются гормональные изменения и бактериальные инфекции.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кожных заболеваний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гигиены способствует размножению бактерий и микробов, что зачастую приводит к воспалениям и высыпаниям.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колебания в подростковом возрасте вызывают изменение работы сальных желёз и повышенную склонность к акне.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предрасположенность определяет индивидуальную чувствительность кожи к различным факторам и заболеваниям.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аллергенов, а также ношение тесной или синтетической одежды способствует раздражению и развитию кожных проблем.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возраста и переходного периода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увеличивается жировая активность кожи, что создаёт благоприятные условия для воспалительных процессов и акне.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влияют на микрофлору, нарушая её баланс и повышая риск кожных заболеваний.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ежедневный уход помогает поддерживать здоровье кожи и снижать вероятность осложнений в переходном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распространённость акне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страдают акне чаще, вероятно, из-за более активных гормональных изменений.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сталкиваются с акне, что подчёркивает важность правильного ухода и профилактики.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ежедневной гигиены кожи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умываться мягким мылом утром и вечером, использовать отдельное полотенце для лица и тела, чтобы избежать распространения бактерий.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следует трогать лицо грязными руками и пользоваться чужими косметическими средствами, чтобы предотвратить появление высыпаний и раздражений.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предпочтительны мягкие гипоаллергенные гели и пенки для умывания без спирта, чтобы избежать раздражения и сухости кожи.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Увлажняющий крем помогает поддерживать гидратацию, улучшая состояние кожи и снижая риск воспалений при регулярном использовании.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агрессивных скрабов и косметики с ароматизаторами, особенно при наличии воспалений, чтобы не усугубить состояние кожи.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для ухода за кожей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правильного ухода за кожей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поддержания здоровья кожи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 отсутствии гигиены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правил ухода приводит к накоплению грязи и бактерий, что вызывает закупорку пор и развитие воспалительных процессов на коже. Это вызывает дискомфорт и ухудшает внешний вид.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риск грибковых заболеваний, особенно в складках кожи и между пальцами. Кроме того, кожа становится склонной к неприятному запаху и ухудшается общее состояние её здоровья.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кожных заболеваний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регулярного режима сна и отдыха помогает регенерировать кожу и улучшать её защитные свойства.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минералов способствует укреплению кожи и снижает риск воспалений.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контакта с аллергенами и использование гипоаллергенных средств предотвращают развитие кожных реакций и раздражений.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постельного белья и одежды, а также поддержание оптимального климата в помещении снижают вероятность возникновения кожных проблем.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здоровье кожи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рацион с избытком сахара и фастфуда существенно увеличивает риск кожных заболеваний у подростков.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снижает вероятность проблем с кожей почти в три раза по сравнению с нездоровыми диетами.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Роспотребнадзора, 2021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кровоснабжение кожи, способствуя лучшему питанию и обмену веществ в тканях.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снизить стресс и предотвратить появление высыпаний, поддерживая здоровье кожи на высоком уровне.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спортом важно соблюдать гигиену: принимать душ, менять одежду и использовать чистое полотенце для предотвращения инфекций.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стрессов на кожу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повышает выработку гормонов, провоцирующих воспаления и ухудшающих барьерные функции кожи.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хронического напряжения возрастает вероятность появления акне, экземы и других кожных заболеваний.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кожи необходимы методы расслабления и качественный уход, способствующие восстановлению её здоровья.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541916"/>
            <a:ext cx="4405200" cy="22490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симптомов кожных заболеваний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признаки акне, экземы, псориаза и дерматофитии, включая характер высыпаний и локализацию.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симптомах и локализации помогают точно диагностировать и подобрать лечение кожных заболеваний.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Дерматологический центр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консультация при появлении гнойных, болезненных высыпаний, которые не проходят более нескольких дней.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зуд, изменение цвета кожи или появление язв требует незамедлительного медицинского обследования.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может ухудшить состояние и привести к хроническим проблемам, поэтому важна профессиональная помощь.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обращаться к врачу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 — залог здоровья и уверенности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ухода за кожей помогает подросткам сохранить здоровье, повысить самооценку и предупредить развитие болезней, обеспечивая комфорт и хорошее самочувствие.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2026-05-09T01:32:43Z</dcterms:created>
  <dcterms:modified xsi:type="dcterms:W3CDTF">2026-05-09T01:32:43Z</dcterms:modified>
</cp:coreProperties>
</file>