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свойства элементов повторяются и что это говорит о строении атомов и периодической таблице.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Периодический закон Д. И. Менделеева: как устроен мир химических элементов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XIX века число известных элементов быстро росло, а описания их свойств оставались разрозненными. Нужна была единая система, которая связывала бы сходства и различия. В 1869 году Менделеев обобщил данные и обнаружил закономерность повторения свойств при упорядочивании.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возникла необходимость в периодическом законе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Менделеев пришёл к открытию закона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 перестановки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56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карточки с данными об элементах, Менделеев многократно переставлял их в разных вариантах. Так выявлялись устойчивые ряды и связи между элементами.
</a:t>
            </a:r>
            <a:endParaRPr lang="en-US" sz="1707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 периодичности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3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состояла в том, что сходные химические свойства повторяются через определённые интервалы. Причина — внутреннее строение атома, влияющее на характер взаимодействий.
</a:t>
            </a:r>
            <a:endParaRPr lang="en-US" sz="1605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1860-е: сбор и сопоставление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Менделеев сравнивал атомные массы, плотности, формулы оксидов и гидридов, а также свойства простых веществ. Он стремился найти общие закономерности, а не отдельные совпадения.
</a:t>
            </a:r>
            <a:endParaRPr lang="en-US" sz="15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Первоначально периодичность связывали с массой, а затем уточнили: свойства определяются зарядом ядра, то есть порядковым номером элемента. Современная формулировка точнее учитывает особенности некоторых расположений.
</a:t>
            </a:r>
            <a:endParaRPr lang="en-US" sz="161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15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химии, общепринятая трактовка периодического закона
</a:t>
            </a:r>
            <a:endParaRPr lang="en-US" sz="1155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50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1869
</a:t>
            </a:r>
            <a:pPr algn="ctr" indent="0" marL="0">
              <a:lnSpc>
                <a:spcPct val="120004"/>
              </a:lnSpc>
              <a:buNone/>
            </a:pPr>
            <a:r>
              <a:rPr lang="en-US" sz="87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75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этой даты начинается классическая версия закона, связавшая периодичность с возрастанием атомных масс.
</a:t>
            </a:r>
            <a:endParaRPr lang="en-US" sz="35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686782"/>
            <a:ext cx="5955300" cy="33542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химии, общепринятая формулировка периодического закона.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закона и современное толкование
</a:t>
            </a:r>
            <a:endParaRPr lang="en-US" sz="2963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объяснения: от атомной массы к порядковому номеру и далее — к строению электронной оболочки.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массы к заряду ядра и электронной конфигурации сделал объяснение более точным и позволил лучше понять исключения.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расположены по горизонтали и соответствуют числу электронных слоёв в атоме. По мере продвижения по периоду меняется набор внешних электронов, а значит — и характер химических свойств.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Периоды: горизонтальные «ступени» электронных слоёв
</a:t>
            </a:r>
            <a:endParaRPr lang="en-US" sz="1908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объединяют элементы со сходными свойствами. У элементов главных подгрупп схожесть связана с одинаковым числом валентных электронов, поэтому реакции часто протекают «по похожему сценарию».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Группы: вертикальное сходство химического поведения
</a:t>
            </a:r>
            <a:endParaRPr lang="en-US" sz="1795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таблице выделяют s-, p-, d- и f-блоки — области, соответствующие различным типам подуровней. Это помогает видеть, как строение электронных оболочек влияет на свойства элементов.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Блоки s-, p-, d- и f: где «живут» внешние электроны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периодической системы химических элементов
</a:t>
            </a:r>
            <a:endParaRPr lang="en-US" sz="304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заряда ядра электроны удерживаются сильнее: поэтому атомный радиус уменьшается, а характеристики, связанные с «готовностью» отдавать электроны, растут.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одного периода тенденции согласуются с усилением притяжения электронов к ядру. Это объясняет одновременное уменьшение радиуса и рост электроотрицательности и энергии ионизации.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химии (качественные закономерности изменения свойств в периоде)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свойства элементов в периоде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вниз в группе атомный радиус увеличивается, потому что возрастает число электронных слоёв. Электроны оказываются дальше от ядра и слабее удерживаются внешней оболочкой.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Электроотрицательность обычно уменьшается: атомам труднее «перетягивать» электроны в химической связи. Вместе с этим металлические свойства усиливаются, поскольку уменьшается способность удерживать электроны.
</a:t>
            </a:r>
            <a:endParaRPr lang="en-US" sz="1411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щелочных металлов реакционная способность растёт от лития к цезию: внешние электроны отдавать становится легче. У галогенов активность сохраняется высокой, но закономерно снижается вниз по группе.
</a:t>
            </a:r>
            <a:endParaRPr lang="en-US" sz="1488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свойств элементов одной группы связано с одинаковым числом внешних электронов. Именно они в первую очередь определяют валентность и типичные реакции.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свойств элементов в группе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положение элемента в периодической таблице
</a:t>
            </a:r>
            <a:endParaRPr lang="en-US" sz="2784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опирается на связь порядкового номера, периода, группы и строения электронной оболочки.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44446"/>
            <a:ext cx="276900" cy="31645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Предсказания Менделеева, которые подтвердились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клетки в таблице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Менделеев оставил в периодической системе места для ещё не открытых элементов. Одновременно он описал ожидаемые свойства, исходя из закономерности периодичности и места элемента в ряду.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Эка-бор: совпадение с скандием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Эка-бор оказался скандием. Совпали не только примерные атомные характеристики, но и закономерности химического поведения, что усилило доверие к идее периодичности свойств.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Эка-алюминий: соответствие галлию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Эка-алюминий был сопоставлен с галлием. Совпадение проявлялось в свойствах соединений и в числовых характеристиках, известных после открытия элемента.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Эка-кремний: попадание в германий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Эка-кремний в дальнейшем оказался германием. Наблюдаемые значения атомных и химических характеристик подтвердили логику, по которой Менделеев строил прогноз для элементов.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306621"/>
            <a:ext cx="5955300" cy="22507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химии; общепринятый исторический обзор периодического закона (сводные данные по эка-элементам).
</a:t>
            </a:r>
            <a:endParaRPr lang="en-US" sz="109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предсказания Менделеева и реальные открытия
</a:t>
            </a:r>
            <a:endParaRPr lang="en-US" sz="2631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Менделеев оставлял в периодической системе места для ещё не известных элементов и описывал их ожидаемые свойства. Когда эти элементы были открыты, многие характеристики совпали с предсказаниями и подтвердили периодичность свойств.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нескольких независимых признаков (не только массы, но и свойств соединений) показало, что периодический закон отражает реальное строение атомов, а не случайные совпадения.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периодической системе порядок элементов задаётся не только атомной массой, а прежде всего зарядом ядра, то есть порядковым номером. Поэтому встречаются пары, где масса “не успевает” за номером.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пар — аргон и калий, кобальт и никель, теллур и йод. Эти случаи демонстрируют, что современная таблица опирается на строение атома, а не на простую сортировку по массе.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некоторые элементы расположены не по возрастанию атомной массы
</a:t>
            </a:r>
            <a:endParaRPr lang="en-US" sz="23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уровень определяет валентность, характер химической связи и то, насколько атом легко отдаёт или принимает электроны. Поэтому при изменении заряда ядра свойства меняются закономерно и предсказуемо.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одного периода последовательно переходят к новым конфигурациям внешних электронов, поэтому их свойства плавно “прокручиваются” по оси таблицы. Элементы одной группы сохраняют похожий состав внешних электронов, а значит, проявляют сходство в реакциях.
</a:t>
            </a:r>
            <a:endParaRPr lang="en-US" sz="1469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появляется потому, что у атомов периодически повторяется строение внешнего электронного уровня. Именно внешние электроны формируют химическую “сцену”, где происходит обмен и перераспределение электронов.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смысл периодичности свойств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группами особенно заметен у переходных элементов: у них возможны разные степени окисления и более “размытые” границы свойств.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общую тенденцию: металличность растёт к левому нижнему краю, а неметалличность — к правому верхнему, тогда как центр таблицы обеспечивает плавные переходы.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 учебным представлениям школьного курса (без привязки к конкретным измерениям).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Металлические и неметаллические свойства в периодической системе
</a:t>
            </a:r>
            <a:endParaRPr lang="en-US" sz="31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53008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4344" y="2436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416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периодического закона для химии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помогает упорядочить элементы так, чтобы сравнение свойств было осмысленным: достаточно знать положение в таблице и строение внешних электронов. Это облегчает изучение новых веществ.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элементов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периодичность, можно прогнозировать характер оксидов, кислот, оснований и солей. Такой подход полезен при работе с уравнениями реакций и подборе реагентов.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Предсказание поведения веществ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одной группы образуют похожие соединения, потому что имеют сопоставимый набор валентных электронов. Благодаря этому проще понимать реакции и различать типичные продукты.
</a:t>
            </a:r>
            <a:endParaRPr lang="en-US" sz="1477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химического сходства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применяют при выборе сплавов и комплексных соединений, при оценке коррозионной стойкости и подборе параметров реакций. Он связывает школьную теорию с практическими задачами.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материалах и технике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атома со свойствами вещества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цепочка: заряд ядра → электронная конфигурация → валентность → химическая связь → свойства вещества.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открытий благородных газов, а также лантаноидов и актиноидов система стала включать всё больше типов атомов. Для сверхтяжёлых элементов данных пока меньше из‑за краткого времени существования.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9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о современной периодической таблице: число известных химических элементов (118) по справочным учебным материалам и курсу школьной химии.
</a:t>
            </a:r>
            <a:endParaRPr lang="en-US" sz="905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2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118
</a:t>
            </a:r>
            <a:pPr algn="ctr" indent="0" marL="0">
              <a:lnSpc>
                <a:spcPct val="120004"/>
              </a:lnSpc>
              <a:buNone/>
            </a:pPr>
            <a:r>
              <a:rPr lang="en-US" sz="83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66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показывает, что периодический закон охватывает широкий спектр известных атомов и сохраняет смысл при расширении списка элементов.
</a:t>
            </a:r>
            <a:endParaRPr lang="en-US" sz="332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Реакционная способность и свойства материалов зависят от электронного строения, поэтому таблица помогает обоснованно выбирать реагенты и разрабатывать составы сплавов.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видно по схеме, периодический закон работает как универсальный “каркас”: он связывает химию с инженерными решениями в разных отраслях.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школьное объяснение областей применения; без численных долей (схема равного веса категорий).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периодический закон в современной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И. Менделеев в 1869 году завершил формирование периодического закона и тем самым предложил стройную систему вместо разрозненных наблюдений. Его подход стал одной из опор науки XIX века.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учёного связала химические факты в единый язык и показала: в природе существуют глубокие закономерности. Поэтому таблица стала не просто списком, а инструментом понимания причин свойств элементов.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система помогает описывать элементы через их положение и связанные с ним характеристики строения. Это сделало возможным более системное обучение и дальнейшее развитие химии как точной науки.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значение открытия выходит далеко за рамки школьного курса: периодический закон применяют при анализе веществ, выборе материалов и формировании представлений о реакционной способности элементов.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И. Менделеев как учёный и значение его открытия
</a:t>
            </a:r>
            <a:endParaRPr lang="en-US" sz="31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Периодический закон объясняет повторяемость свойств химических элементов через строение атома и заряд ядра. Он дал опору для предсказаний, уточнил порядок элементов в таблице и стал фундаментом современной химии.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периодическом законе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2026-05-12T08:54:18Z</dcterms:created>
  <dcterms:modified xsi:type="dcterms:W3CDTF">2026-05-12T08:54:18Z</dcterms:modified>
</cp:coreProperties>
</file>