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Теория, изменившая взгляд на мир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объяснила происхождение и разнообразие жизни на Земле.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поворот в биологии
</a:t>
            </a:r>
            <a:endParaRPr lang="en-US" sz="2105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неизменности видов уступила место объяснению их исторического развития, когда данные геологии, палеонтологии, анатомии и эмбриологии показали: живой мир меняется во времени.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 путь к научной идее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1831–1836: путешествие на «Бигле»
</a:t>
            </a:r>
            <a:pPr algn="l" indent="0" marL="0">
              <a:lnSpc>
                <a:spcPct val="100000"/>
              </a:lnSpc>
              <a:buNone/>
            </a:pPr>
            <a:r>
              <a:rPr lang="en-US" sz="6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кругосветного плавания Дарвин собрал наблюдения о животных, растениях и ископаемых, которые заставили его пересмотреть представления о неизменности видов.
</a:t>
            </a:r>
            <a:endParaRPr lang="en-US" sz="1455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островных форм показало, что близкие организмы могут заметно различаться по строению и образу жизни в зависимости от условий среды.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1859: «Происхождение видов»
</a:t>
            </a:r>
            <a:pPr algn="l" indent="0" marL="0">
              <a:lnSpc>
                <a:spcPct val="100000"/>
              </a:lnSpc>
              <a:buNone/>
            </a:pPr>
            <a:r>
              <a:rPr lang="en-US" sz="6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книги стала переломным событием: Дарвин предложил научное объяснение изменения видов через наследственность, борьбу за существование и естественный отбор.
</a:t>
            </a:r>
            <a:endParaRPr lang="en-US" sz="15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привели к выводу об эволюции
</a:t>
            </a:r>
            <a:endParaRPr lang="en-US" sz="2325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 разных животных указывали на общий план строения и возможное родство организмов, несмотря на их разный внешний вид и образ жизни.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ранних эмбриональных стадий у позвоночных показывало, что на ранних этапах развития проявляются общие черты, связанные с единым происхождением.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Ископаемая летопись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организмов в разных геологических слоях демонстрировали последовательную смену форм, а значит, историю постепенных изменений живого мира.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из разных регионов выявляло не случайные различия, а закономерные адаптации, связанные с климатом, пищей и условиями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естественный отбор меняет популяции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и ограниченность ресурсов приводят к распространению полезных признаков.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эволюционной теории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сходных по строению и способных скрещиваться с образованием плодовитого потомства, что делает его важной единицей биологической классификации.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часть вида, живущая на определённой территории и относительно изолированная от других групп, поэтому в ней изменения накапливаются особенно заметно.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 родителей у потомков и обеспечивает преемственность живых систем, делая эволюционные изменения возможными только через передачу признаков.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различия между особями одного вида и поставляет материал для отбора, поскольку именно разнообразие признаков позволяет популяции приспосабливаться.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означает приспособленность к среде, а эволюция происходит на уровне популяций, а не отдельного организма, который сам по себе не изменяет вид.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образование новых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изоляция, тем выше вероятность дивергенции и появления новых видов.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уменьшает обмен генами, поэтому различия между группами накапливаются быстрее и со временем могут привести к репродуктивной несовместимости.
</a:t>
            </a:r>
            <a:endParaRPr lang="en-US" sz="146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 — связь двух классов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археоптерикса стала классическим примером переходной формы. У него были зубы, длинный хвост и другие признаки пресмыкающихся, но одновременно присутствовали перья и крылья, характерные для птиц. Такая комбинация признаков показывает историческую преемственность.
</a:t>
            </a:r>
            <a:endParaRPr lang="en-US" sz="1431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пород как летопись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в геологических слоях располагаются не случайно: более древние остатки обычно принадлежат иным формам, чем более поздние. Благодаря этому палеонтология позволяет проследить смену организмов во времени и увидеть, что жизнь менялась постепенно, а не мгновенно.
</a:t>
            </a:r>
            <a:endParaRPr lang="en-US" sz="1431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подтверждения эволюции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генетический код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всех организмов записана на основе общего генетического кода. Это одно из самых сильных свидетельств общего происхождения живых систем.
</a:t>
            </a:r>
            <a:endParaRPr lang="en-US" sz="137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последовательностей ДНК и белков позволяет установить степень родства видов и строить эволюционные деревья на основе молекулярных данных.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приспосабливаются к антибиотикам, и это наглядно показывает действие отбора в реальном времени, особенно при массовом применении лекарств.
</a:t>
            </a:r>
            <a:endParaRPr lang="en-US" sz="137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 и вредителей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приобретают устойчивость к инсектицидам, а вирусы меняются под действием отбора, что подтверждает: эволюционные процессы продолжаются и сегодня.
</a:t>
            </a:r>
            <a:endParaRPr lang="en-US" sz="1218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биологии дают независимые, но согласующиеся свидетельства общего происхождения и изменения видов.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группы фактов подтверждают единое происхождение организмов и постепенное изменение видов.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в общей картине живого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 с приматами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скелета, кисти, зубов и ДНК показывает близкое родство человека с человекообразными обезьянами и указывает на общее эволюционное прошлое.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и культуры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решающее значение получили речь, совместная деятельность и передача опыта, что ускорило развитие общества и сделало человека активным преобразователем среды.
</a:t>
            </a:r>
            <a:endParaRPr lang="en-US" sz="1558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эволюции укреплялось прямохождение, освобождались руки, увеличивался объём мозга и усложнялись способы добычи пищи и использования орудий.
</a:t>
            </a:r>
            <a:endParaRPr lang="en-US" sz="153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прямохождению и рост мозга
</a:t>
            </a:r>
            <a:endParaRPr lang="en-US" sz="12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научное признание эволюции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доказательства, тем прочнее положение теории: от спорной идеи она стала общепринятой научной основой.
</a:t>
            </a:r>
            <a:endParaRPr lang="en-US" sz="159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биологии; этапы развития эволюционных представлений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признания связан не с модой, а с накоплением независимых подтверждений из разных разделов биологии и естествознания.
</a:t>
            </a:r>
            <a:endParaRPr lang="en-US" sz="153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теории и научные споры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возражения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многие критики отвергали эволюцию, потому что она противоречила традиционным представлениям о неизменном и однократном сотворении живых существ.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Неполнота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Дарвину не хватало знаний о генах и механизмах наследования, поэтому современники сомневались, как именно полезные признаки сохраняются и передаются потомству.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темпах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учёные считали, что эволюция идёт слишком медленно или, наоборот, может происходить скачкообразно, что требовало уточнения роли популяций и отбора.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генетики, популяционной биологии и молекулярных методов не опровергло эволюцию, а помогло объяснить её механизмы точнее и глубже.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дарвинизма к современной синтетической теории
</a:t>
            </a:r>
            <a:endParaRPr lang="en-US" sz="2391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идеи Дарвина были дополнены генетикой, популяционной биологией и молекулярными методами.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 повседневной жизни и в практике человека
</a:t>
            </a:r>
            <a:endParaRPr lang="en-US" sz="2313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приобретают устойчивость к антибиотикам, если в популяции выживают и размножаются те клетки, которые случайно оказались менее уязвимыми к препарату.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человек сознательно отбирает растения и животных с нужными признаками, создавая сорта и породы с более высокой урожайностью или продуктивностью.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постоянно изменяются, поэтому появляются новые штаммы, которые могут отличаться скоростью распространения, опасностью и чувствительностью к лекарственным средствам.
</a:t>
            </a:r>
            <a:endParaRPr lang="en-US" sz="1392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другие вредители постепенно приспосабливаются к ядам, если обработка сохраняет особей с наследуемой устойчивостью, а их потомство преобладает в популяции.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взаимодействия факторов — рост разнообразия и постепенное расхождение групп организмов.
</a:t>
            </a:r>
            <a:endParaRPr lang="en-US" sz="151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действуют вместе: одни создают наследственные варианты, другие закрепляют их или разделяют популяции.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теория изменила взгляд на природу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6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происхождения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показала, что виды не существуют изолированно: они связаны общим происхождением, а различия между ними возникают в ходе длительных изменений популяций.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27750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науку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изменил биологию, медицину, сельское хозяйство и экологию, потому что научил объяснять разнообразие организмов через общие закономерности.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416554" y="1835750"/>
            <a:ext cx="2305200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стал восприниматься как история развития, где важны время, среда, наследственность и отбор, а не как набор неизменных форм.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дарвинизма на разные науки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связал разные дисциплины единой идеей изменчивости и отбора, сделав эволюцию междисциплинарным объяснительным инструментом.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эволюционная теория стала общей основой для разных областей знания.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пример научного мышления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выросла из сопоставления организмов, ископаемых и эмбрионального развития, а не из одного наблюдения или случайного догадки.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выводов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положения можно проверять на генетическом уровне, в палеонтологии, в наблюдениях за популяциями и в экспериментах с отбором.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ценен тем, что объединяет разрозненные данные в последовательную картину, где каждое новое открытие уточняет общую модель.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научного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дарвинизма показывает, как наука развивается: гипотезы проходят проверку, уточняются и становятся частью более точного знания о мире.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от идеи к научной картине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связала происхождение видов с наследственностью, изменчивостью и отбором, объединила данные разных наук и изменила представление о человеке, природе и самом научном познании.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2026-06-01T21:28:12Z</dcterms:created>
  <dcterms:modified xsi:type="dcterms:W3CDTF">2026-06-01T21:28:12Z</dcterms:modified>
</cp:coreProperties>
</file>