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Раскроем разнообразие, особенности строения и поведения приматов в природе.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Приматы: общая характеристика и ключевые темы урока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особенности приматов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появились около 65 миллионов лет назад. Их отличают хватательные конечности, острое зрение и развитый мозг, что делает их важными для понимания эволюции человека.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приматов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делятся на мокроносых — лемуры и долгопяты, имеющие около 100 видов, обитающих преимущественно в Мадагаскаре и Азии.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Сухоносые приматы включают около 430 видов обезьян с разнообразной морфологией, населяющих Африку, Азию и Америку.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анатомические черты приматов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Хватательные конечности с противопоставленными пальцами
</a:t>
            </a:r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обладают кистями и стопами с большим пальцем, который противопоставлен остальным, что облегчает хватание и манипулирование предметами в среде обитания.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 и расположение глаз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приматов расположены спереди головы, обеспечивая объемное, стереоскопическое зрение — важное для ориентации в сложной среде, например, в лесах.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 и социальное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сложный мозг способствует обучению и формированию сложных социальных структур, что делает приматов наиболее интеллектуальными среди млекопитающих.
</a:t>
            </a:r>
            <a:endParaRPr lang="en-US" sz="10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 мозга у приматов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 мозга, тем выше когнитивные способности и адаптивность вида к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заметно отличается крупным мозгом, что отражается в сложных формах поведения и мышления.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2022 года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80184"/>
            <a:ext cx="3287100" cy="10006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мокроносых и сухоносых приматов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двух подгрупп приматов по строению тела и распространению.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влажного носа и место обитания являются основными отличиями в классификации.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приматов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приматов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и самки заметно отличаются по размеру и внешнему виду. Например, самцы мандрилов в два раза тяжелее и ярче окрашены.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диморфизм у приматов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павианов крупные самцы доминируют в группе, что связано с конкуренцией за самок и формированием социальной иерархии.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размера и условий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приматы, как лемуры, живут до 18 лет, а более крупные, например шимпанзе — свыше 50. Жизненный срок зависит от условий и вида.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приматов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неволе и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неволе приматы доживают до значительных возрастов благодаря уходу, в отличие от дикой природы с природными угрозами и болезнями.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Кольцехвостый лемур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 в лесах Мадагаскара, активен днем. Характерны длинный хвост с кольцами и серый мех, а также социальное поведение в группах.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Долгопяты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животные с большими глазами для лучшего видения в темноте. Живут в Юго-Восточной Азии, обладают длинными конечностями для прыжков между деревьями.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Толстохвостый лори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и осторожные приматы с мощным хвостом, используют сильный хват для охоты на насекомых. Населяют тропические леса.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Мокроносые приматы: особенности и представители
</a:t>
            </a:r>
            <a:endParaRPr lang="en-US" sz="237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Широконосые обезьяны: особенности и представители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Широконосые обезьяны распространены в тропических лесах Южной и Центральной Америки. У них характерные широкие ноздри, обращённые в стороны, а некоторые виды обладают цепкими хвостами, используемыми для лазания.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ревуны, капуцины и игрунки. Они известны яркой окраской и живут в разнообразных лесных экосистемах, приспосабливаясь к жизни на деревьях и в кронах леса.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71550" y="2062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Узконосые обезьяны населяют территории Африки и Азии. Их носы узкие и близко расположены, хвост у большинства видов отсутствует, что отличает их от широконосых. Эти обезьяны имеют сложные социальные структуры.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71550" y="270000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Узконосые обезьяны: строение, поведение и представители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871550" y="3322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являются макаки, павианы и мандрилы. Они образуют крупные группы, в которых проявляют коллективную заботу о потомстве и поддерживают иерархию, что способствует выживанию.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рациона у полнозубых приматов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смешанному питанию
</a:t>
            </a:r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Полнозубые приматы имеют зубы, позволяющие питаться разнообразной пищей: фруктами, листьями, насекомыми и мелкими животными. Такая диета обеспечивает гибкость в разных условиях обитания.
</a:t>
            </a:r>
            <a:endParaRPr lang="en-US" sz="1278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орудий и поведенческие стратегии
</a:t>
            </a:r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шимпанзе, используют предметы для добычи пищи, такие как палочки для извлечения термитов. Эти навыки повышают их шансы на выживание и успешное выкармливание потомства.
</a:t>
            </a:r>
            <a:endParaRPr lang="en-US" sz="12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поведение человекообразных обезьян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хвоста и большая масса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Человекообразные обезьяны отличаются от других отсутствием хвоста, что влияет на их баланс и передвижение. Их мозг значительно больше, что способствует сложному мышлению и социальному взаимодействию.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общение и социальные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обезьяны используют широкий спектр жестов, мимики и звуков для общения. Они строят устойчивые группы и проявляют заботу друг о друге, что делает их образ жизни уникальным среди приматов.
</a:t>
            </a:r>
            <a:endParaRPr lang="en-US" sz="13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 и общение приматов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группах приматов часто наблюдается строгая иерархия, например у макак каждая особь знает своё место и роль. Шимпанзе объединяются для коллективной охоты и совместного использования инструментов.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Павлины создают прочные семейные связи, поддерживая потомство и защищая территорию. Общение у приматов базируется на жестах, звуках и выражениях лица, что позволяет эффективно координировать поведение в группе.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приматов зависит от среды, в которой они живут. Например, лемуры преимущественно питаются фруктами, что связано с полным использованием ресурсов леса. Их питание адаптировано к доступности пищи.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приматов и зависимость от среды обитания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Макаки включают в рацион как растительную, так и животную пищу. Капуцины известны умением использовать камни для раскалывания орехов, что демонстрирует высокий уровень приспособляемости и изобретательности.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 Южная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обитают такие виды, как гориллы и павианы, в Южной Америке — игрунки и ревуны. Эти регионы обеспечивают разнообразные лесные и саванновые экосистемы, подходящие для разных видов.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 и распространение приматов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 влияние климатических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распространены макаки и гиббоны. Выбор среды определяется температурой и влажностью, которые влияют на доступность пищи и условия для размножения, формируя специфику ареала каждого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меры по сохранению приматов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популяций приматов — уничтожение лесов, браконьерство и незаконная торговля животными. Это приводит к сокращению численности и утрате биологического разнообразия.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меры включают создание охраняемых территорий, программу разведения в неволе, а также законодательные запреты на вырубку лесов и охоту, что способствует стабилизации популяций.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71550" y="2062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участвуют в распространении семян растений, влияя на поддержание биоразнообразия и структуру экосистем. Они регулируют численность насекомых, предотвращая их чрезмерный рост.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71550" y="270000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 научное значение приматов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871550" y="3322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поведения и когнитивных способностей приматов помогает лучше понять эволюцию человека и развитие социальных отношений, что важно для науки и сохранения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необходимость изучения и охраны приматов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— ключевые представители млекопитающих, обладающие сложным поведением и значимой ролью в природе. Их сохранение требует комплексного подхода с учётом экологии и биологии видов.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2026-05-09T15:31:30Z</dcterms:created>
  <dcterms:modified xsi:type="dcterms:W3CDTF">2026-05-09T15:31:30Z</dcterms:modified>
</cp:coreProperties>
</file>