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 улице мостовой»: народная песня о жизни, движении и настроении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старом городе, движении и радостном народном напеве.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 устной традиции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 улице мостовой» живёт в устной передаче: её исполняли без единого автора, запоминали на слух и могли немного менять от места к месту. Так фольклор сохраняет общий мотив, но допускает живое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мостовой улицы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Мостовая — это вымощенная камнем городская улица. Такой образ сразу вызывает представление о старом городе, где слышны шаги прохожих и стук колёс.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улица не выглядит пустой или тихой. Она становится местом движения, встреч, разговоров и наблюдения за жизнью вокруг.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семиклассника этот образ помогает увидеть быт прошлого: песня передаёт не только слова, но и историческую атмосферу городской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сцена в народной песне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уместны мостовая, фонари, невысокие дома и прохожие в старинной одежде. Такие элементы помогают представить эпоху, в которой могла звучать эта песня.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старого города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заметны простые, узнаваемые детали: прогулка, встреча, разговор, музыка. Они не описывают одно событие, а складываются в живую сцену городской повседневности.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Черты, которые делают песню запоминающейся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«По улице мостовой»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напевность особенно важны для устной передачи: песню легко подхватывает группа.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повтор и простота, значит, текст хорошо держится в памяти и удобен для совместного исполнения.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550" y="1652981"/>
            <a:ext cx="22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настроение песни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движения, поэтому песня звучит легко и непрерывно, словно сопровождает шаги и перемещение людей по городской улице.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улице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воспринимается как часть народного гулянья. Её смысл раскрывается особенно ярко, когда её поют вместе, а не поодиночке.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ритм и напевность создают чувство движения и молодости. Благодаря этому песня звучит бодро и остаётся в памяти слушателя.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энергия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песни светлое и праздничное. В ней нет конфликта или печали, зато есть ощущение веселья, свободы и живого общения.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тон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народной песни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языковые приёмы делают песню живой, простой и удобной для запоминания.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песни прост и музыкален: он помогает не только понять содержание, но и легко его воспроизвести в устном исполнении.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языковых особенностей текста песни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и звучание песни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песни особенно подходят балалайка, гармонь и ложки: их звонкое, подвижное звучание поддерживает плясовой ритм и делает исполнение живым и праздничным.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народный ансамбль помогает представить песню не как школьный текст, а как часть реального звучащего фольклора, где музыка и слово работают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живёт в народной традиции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живого исполнения к сохранению в культуре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песни существует несколько вариантов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песни не было одного автора и окончательного текста, поэтому исполнители могли по-своему запоминать и изменять отдельные строки.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изменениях сохранялись общий напев, узнаваемый ритм и весёлое настроение. Именно они позволяют узнать песню в любом варианте.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возникали в припеве, словах и бытовых подробностях, а иногда даже в интонации. Это естественно для живой устной традиции.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Множественность версий отличает фольклор от авторского произведения, где текст обычно закреплён и почти не меняется при исполнении.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могла звучать народная песня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народной песенной традиции, без точной статистики; дата не требуется.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естественно песня звучала там, где люди собирались вместе и могли подхватить припев без подготовки.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песня лучше всего живёт в коллективной среде, где важны движение, общий ритм и совместное исполнение.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песни с русским бытом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сохраняет детали старого городского уклада: каменную мостовую, прогулку по улице, встречу прохожих и живое уличное общение. Эти образы помогают представить повседневную жизнь дореволюционного города.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подробности видно, как люди отдыхали и проводили время вместе. Историческая атмосфера создаётся не описанием событий, а привычными предметами и действиями, знакомыми горожанам того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как основа смысла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песню похожей на шаги и движение по улице. Он придаёт исполнению лёгкость, а слушателю помогает сразу уловить общий характер мелодии.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припева создаёт ощущение круга и общего действия. Благодаря этому песня звучит соборно и легко включается в коллективное исполнение.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делает текст простым для запоминания. В народной песне музыкальная организация помогает лучше понять настроение, чем длинные объяснения.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старого города в песне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народной песни «По улице мостовой»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образы помогают увидеть городской пейзаж и почувствовать историческую эпоху.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предметы и действия складываются в цельную картину старого города и сразу задают праздничное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создают настроение песни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тексту песни «По улице мостовой»; дата не требуется.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 песне движение и общий ритм, тем отчётливее она воспринимается как сцена живого народного гулянья.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движение и коллективность: именно они формируют радостное, открытое настроение и делают песню легко узнаваемой.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изучение этой песни на уроке литературы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выделяются улица, движение, встреча людей и повтор, которые создают живую картину народной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песня сопоставляется с бытом, праздниками и устной традицией, из которой она выросла.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культурой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понятно, как фольклор соединяет речь, музыку и историческую память народа.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песню и замечают, что она построена на простом, легко запоминающемся сюжете.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текстом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школьном исполнении и на сцене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эта песня помогает услышать особенности русской народной мелодии. Она удобна для чтения и пения, потому что текст краткий, ритм ясный, а припев легко подхватывается.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песню часто исполняют хором, в народных костюмах и с простыми движениями. Такое исполнение подчёркивает коллективный характер фольклора и делает номер зрелищным.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авторская песня: основные различия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фольклора и авторской песни; дата не требуется.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фольклор живёт в памяти людей и меняется вместе с исполнением.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 улице мостовой» относится к народной песне: её отличают устность, вариативность и общность исполнения.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песней на 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 текст, образ и исторический контекст.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 улице мостовой»: живая память народной культуры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показывает, как фольклор через простой сюжет, повтор и ритм передаёт атмосферу старого города. В ней слышны радость, общение и память народа.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2026-05-22T13:39:30Z</dcterms:created>
  <dcterms:modified xsi:type="dcterms:W3CDTF">2026-05-22T13:39:30Z</dcterms:modified>
</cp:coreProperties>
</file>