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организмов: ключевые темы и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взаимоотношения организмов в экосистемах: конкуренция и антибиоз.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объединяет живые организмы и неорганическую среду, где биотические связи – ключ к устойчивости и равновесию природных сообществ.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и её биотические связи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2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связей между организмами в экосистеме
</a:t>
            </a:r>
            <a:endParaRPr lang="en-US" sz="4524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Пространственно-экологические взаимодействия выражаются в конкуренции за местообитания, пищу и другие ресурсы.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Трофические связи обеспечивают поток энергии и вещества, формируя пищевые цепи между продуцентами, консументами и редуцентами.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связи способствуют адаптациям и диверсификации видов через естественный отбор и изменчивость среды.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зоогеографии, 2022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уровень конкуренции среди млекопитающих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регионах с богатой ресурсной базой конкуренция значительно выше, отражая сложность экосистем.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биологического разнообразия ведёт к усилению межвидовой конкуренции за доступные ресурсы.
</a:t>
            </a:r>
            <a:endParaRPr lang="en-US" sz="4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конкуренция: особенности и примеры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формируют иерархические стаи, где доминирование влияет на доступ к пище и партнерам, снижая внутренние конфликты при помощи выраженной субординации.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и соперничество у волков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Певчие птицы соревнуются песнями для привлечения самок и обозначения территории, что обеспечивает размножение наиболее приспособленных особей.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Вокальные «соревнования» певчих птиц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дубы испытывают жёсткую конкуренцию за свет и питательные вещества, приводящую к массовой гибели слабых проростков и формированию оптимального лесного покрова.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Смертность проростков у дуба-монокарпа
</a:t>
            </a:r>
            <a:endParaRPr lang="en-US" sz="264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Межвидовая конкуренция: определение и иллюстрации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между берёзовым грибом и подосиновиком за древесный субстрат влияет на состав грибных сообществ.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Межвидовая конкуренция возникает при борьбе за ограниченные ресурсы, такие как пища, пространство и свет.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Великобритании серые белки вытесняют красных, изменяя местные экологические сообщества.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Интродукция инвазивных видов нередко снижает численность местных обитателей, нарушая экосистемные связи.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конкуренции и их проявления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конкуренция
</a:t>
            </a:r>
            <a:pPr algn="l" indent="0" marL="0">
              <a:lnSpc>
                <a:spcPct val="100000"/>
              </a:lnSpc>
              <a:buNone/>
            </a:pPr>
            <a:r>
              <a:rPr lang="en-US" sz="17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агрессивное поведение и вытеснение соперников, например, борьбу самцов за территорию в период размножения.
</a:t>
            </a:r>
            <a:endParaRPr lang="en-US" sz="2597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Эксплуатационная конкуренция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Проявляется через различия в способах и времени использования ресурсов для минимизации прямого конфликта.
</a:t>
            </a:r>
            <a:endParaRPr lang="en-US" sz="2600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конкуренция
</a:t>
            </a:r>
            <a:pPr algn="l" indent="0" marL="0">
              <a:lnSpc>
                <a:spcPct val="100000"/>
              </a:lnSpc>
              <a:buNone/>
            </a:pPr>
            <a:r>
              <a:rPr lang="en-US" sz="1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Заключается в снижении доступности ресурсов путем непрямого влияния, например, использование пищи до её достижения другими.
</a:t>
            </a:r>
            <a:endParaRPr lang="en-US" sz="2511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сегрегация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используют одни ресурсы в разное время суток или сезоны, снижая вероятность столкновений и конкуренции.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4013600"/>
            <a:ext cx="9042900" cy="24602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Экология, 2020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конкуренции у представителей разных царств
</a:t>
            </a:r>
            <a:pPr algn="l" indent="0" marL="0">
              <a:lnSpc>
                <a:spcPct val="120000"/>
              </a:lnSpc>
              <a:buNone/>
            </a:pPr>
            <a:r>
              <a:rPr lang="en-US" sz="3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2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2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универсальность конкуренции у растений, животных и грибов, раскрывая разнообразие способов взаимодействия.
</a:t>
            </a:r>
            <a:pPr algn="l" indent="0" marL="0">
              <a:lnSpc>
                <a:spcPct val="150041"/>
              </a:lnSpc>
              <a:buNone/>
            </a:pPr>
            <a:r>
              <a:rPr lang="en-US" sz="24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2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является фундаментальным механизмом во всех царствах живой природы, влияя на структуру экосистем.
</a:t>
            </a:r>
            <a:endParaRPr lang="en-US" sz="429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50" y="5707613"/>
            <a:ext cx="8004000" cy="2774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51350" y="5710238"/>
            <a:ext cx="8004000" cy="277482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подтверждения конкуренции Г. Гаузе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832650" y="3585350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Гаузе демонстрировал вытеснение одного вида другим при совместном содержании, что иллюстрирует принцип конкурентного исключения в природе.
</a:t>
            </a:r>
            <a:endParaRPr lang="en-US" sz="2300" dirty="0"/>
          </a:p>
        </p:txBody>
      </p:sp>
      <p:sp>
        <p:nvSpPr>
          <p:cNvPr id="9" name="Text 3"/>
          <p:cNvSpPr txBox="1"/>
          <p:nvPr/>
        </p:nvSpPr>
        <p:spPr>
          <a:xfrm>
            <a:off x="832625" y="2796400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 инфузориями Paramecium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51375" y="3576245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закрепило понимание, что два вида не могут надолго сосуществовать в одной экологической нише без динамического противоборства.
</a:t>
            </a:r>
            <a:endParaRPr lang="en-US" sz="2300" dirty="0"/>
          </a:p>
        </p:txBody>
      </p:sp>
      <p:sp>
        <p:nvSpPr>
          <p:cNvPr id="11" name="Text 5"/>
          <p:cNvSpPr txBox="1"/>
          <p:nvPr/>
        </p:nvSpPr>
        <p:spPr>
          <a:xfrm>
            <a:off x="9451350" y="2787295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Теоретическое значение вывода Гаузе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при пересечении экологических ниш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европейской и американской белками показывают, как соперничество приводит к смещению одного вида.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инвазивных видов на коренные 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интродуцированные виды лягушек существенно изменили численность и поведение коренных представителей, отражая серьёзность последствий конкуренции.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межвидовой конкуренции в природе
</a:t>
            </a:r>
            <a:endParaRPr lang="en-US" sz="423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008" y="2915264"/>
            <a:ext cx="707175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снижения конкуренции между видами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виды деревьев занимают разные ярусы леса, распределяя доступ к свету и пространству, что снижает прямое соперничество за ресурс и способствует совместному обитанию.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Вертикальное разделение среды
</a:t>
            </a:r>
            <a:endParaRPr lang="en-US" sz="3184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адаптируются к разделению времени активности (например, дневные и ночные виды), уменьшая конкуренцию за пищу и убежища в одно и то же время суток.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сегрегация деятельности
</a:t>
            </a:r>
            <a:endParaRPr lang="en-US" sz="2959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развивают различные типы корней и способы поглощения воды и питательных веществ, обеспечивая разделение питательных ниш в почве и ослабляя конкуренцию.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6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корневых систем
</a:t>
            </a:r>
            <a:endParaRPr lang="en-US" sz="316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антибиоза. Характерные примеры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Антибиоз представляет собой антагонистические связи, при которых один организм выделяет химические вещества, подавляющие рост или развитие другого, снижая конкуренцию в экосистеме.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гриб Penicillium, выделяющий антибиотики, которые препятствуют размножению бактерий, позволяя ему занимать питательную среду эффективнее.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применяют аллелопатические соединения — вещества, подавляющие рост соседних конкурентных растений, что служит биологической защитой и способом доминирования в сообществе.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как структурный элемент экосистемы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и типы взаимодействий между организмами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основы антибиоза: антибиотики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Микроорганизмы, такие как плесневые грибы Penicillium и актиномицеты, синтезируют антибиотики, регулирующие рост конкурирующих микробов в почве и предотвращающие их избыточное размножение.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пенициллина Александром Флемингом в 1928 году стало революцией в медицине, позволив существенно снизить смертность от бактериальных инфекций благодаря применению природных антибиотиков.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3925055"/>
            <a:ext cx="8493000" cy="340969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взаимоотношений организмов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взаимоотношений различаются по природе взаимодействия и влиянию на виды, что отражено в таблице с примерами.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взаимоотношений обеспечивают структурное разнообразие и устойчивость экосистем.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10 класса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антибиоза среди различных организмов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рода Полынь (Artemisia) продуцируют аллелопатические вещества, подавляющие рост других растений вблизи, что предотвращает конкуренцию за воду и питательные вещества.
</a:t>
            </a:r>
            <a:endParaRPr lang="en-US" sz="2434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Грибы-паразиты выделяют токсические соединения, способствующие устранению конкурентов и обеспечивающие им доступ к питательным веществам.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рода Penicillium выделяют пенициллин, уникальный антибиотик, эффективно препятствующий размножению патогенных бактерий в различных условиях.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Черная плесень подавляет рост бактерий за счёт выделения биологически активных веществ, которые угнетают бактерии-конкуренты в окружающей среде.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антибиоза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Антибиоз регулирует численность организмов, препятствуя доминированию одних видов и способствуя поддержанию видового разнообразия в биоценозах.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взаимодействия предотвращают монополизацию ресурсов, уменьшая риск «вспышек» патогенных организмов и сохраняя баланс в экосистемах.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усиливают динамическое равновесие, повышая устойчивость и адаптивность сообществ к внешним изменениям среды.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679950" y="491775"/>
            <a:ext cx="158556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антибиоза и конкуренции в эволюции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3370150" y="30970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7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биохимических средств
</a:t>
            </a:r>
            <a:pPr algn="l" indent="0" marL="0">
              <a:lnSpc>
                <a:spcPct val="130040"/>
              </a:lnSpc>
              <a:buNone/>
            </a:pPr>
            <a:r>
              <a:rPr lang="en-US" sz="99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982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механизмов выделения токсичных веществ у микроорганизмов и растений позволила повысить конкурентоспособность и адаптивность в изменяющихся условиях.
</a:t>
            </a:r>
            <a:endParaRPr lang="en-US" sz="2577" dirty="0"/>
          </a:p>
        </p:txBody>
      </p:sp>
      <p:sp>
        <p:nvSpPr>
          <p:cNvPr id="10" name="Text 3"/>
          <p:cNvSpPr txBox="1"/>
          <p:nvPr/>
        </p:nvSpPr>
        <p:spPr>
          <a:xfrm>
            <a:off x="5651925" y="55303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видов к химической борьбе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у организмов защитных реакций и устойчивости к токсинам способствовало сохранению видов и формированию новых экологических ниш.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534400" y="79636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биологическое разнообразие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конкуренция и антибиоз стимулируют естественный отбор, порождая сложные взаимодействия и разноообразие видов во всех экосистемах.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антропогенных факторов на биотические отношения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инвазивных видов приводит к вытеснению коренных организмов, изменению структуры биоценозов и утрате естественного баланса.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 снижает биоразнообразие и изменяет конкуренцию, нанося ущерб устойчивости экосистем и их природным функциям.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Повсеместное применение антибиотиков стимулирует рост устойчивых штаммов бактерий, затрудняя лечение инфекций и нарушая микробные сообщества.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давление требует адаптации экосистем и усиливает необходимость охраны природы и регулирования человеческой деятельности.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и значимость изучения взаимоотношений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Антибиоз и конкуренция формируют основу экосистемной структуры и динамики, знание которых жизненно важно для охраны природы, медицинских и сельскохозяйственных практик, а также экологического образования общества.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2026-05-10T08:27:32Z</dcterms:created>
  <dcterms:modified xsi:type="dcterms:W3CDTF">2026-05-10T08:27:32Z</dcterms:modified>
</cp:coreProperties>
</file>