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наша в старости — изношенный халат»: смысл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литературе, как след времени и проверки достоинства.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литература говорит о старости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старости, чтобы показать итог жизни, ослабление сил и перемены в отношениях людей. Через этот образ особенно ясно видно, умеет ли герой сочувствовать, уважать и отвечать за свои поступки.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856" y="1155650"/>
            <a:ext cx="18562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метафора «изношенный халат»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свежести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Изношенный халат напоминает вещь, которую долго носили: она стала мягче, тоньше и уже не выглядит аккуратно. Так и старость показывает следы прожитого времени.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тело ослабло, характер, совесть и человеческое достоинство остаются. Поэтому метафора подчеркивает не только увядание, но и важность уважения к человеку.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Но, в отличие от старой вещи, человек сохраняет память, привычки и жизненный опыт. Именно они придают пожилому герою глубину и внутреннюю ценность.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метафоре старость связана с медленными движениями, слабостью и болезнями. Внешняя усталость делает человека похожим на вещь, которая служила очень 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замечают медленную походку, слабое зрение, утомляемость и болезни. Эти детали делают образ старости конкретным и понятным, как следы долгого пути.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внутренний мир старого человека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внешние изменения не стирают личность. Внутри остаются память, привычки, характер и нравственная сила. Именно поэтому пожилой герой может вызывать не жалость, а уважение.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произведениях русских классиков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пожилой человек нередко связан с памятью о прошлом и с размышлением о том, как прожита жизнь. Через такой образ раскрывается цена опыта и утрат.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старость часто показана через одиночество, тихую грусть и зависимость от помощи близких. Автор особенно внимательно смотрит на внутреннее состояние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пожилые герои помогают увидеть связь поколений, семейные отношения и нравственный выбор. Старость у него становится временем честной оценки прожитого.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старость часто звучит как тема невнимания, усталости и скрытой боли. При этом писатель сохраняет сочувствие к человеку, который остается один на один со 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0220"/>
            <a:ext cx="3887700" cy="169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изображает старость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старости чаще всего встречаются в художественных текстах и какой смысл они несут.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слабость не отменяет ценности человека. По отношению к пожилому герою видно, насколько общество умеет быть человечным.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и одиночество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пожилой человек остаётся один, потому что близкие заняты своими делами. Тогда тишина вокруг становится особенно заметной и тяжёлой.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усиливает чувство ненужности: герой как будто становится невидимым для окружающих. Литература показывает, что равнодушие ранит не меньше, чем бедность или болезнь.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помогает читателю увидеть беззащитность старого человека. Писатели призывают не отворачиваться от тех, кому особенно нужна забота, внимание и простое человеческое участие.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старости вызывает тревогу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напоминает, что время идёт вперёд и его нельзя остановить. Поэтому этот образ часто вызывает тревогу: человек боится слабости, болезней и потери привычной роли в семье.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настроения подходят образы песочных часов, тихой комнаты, старой одежды и потускневших вещей. Они помогают почувствовать медленное течение жизни и её неизбежные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со старостью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соединяет личные переживания героя с реакцией семьи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текстах важна не только как слабость, но и как источник памяти, опыта и нравственного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классической литературы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как проверка семьи и отношений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повседневных делах показывает настоящую близость между поколениями. В литературе такая забота обычно звучит как знак воспитанности и доброты.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слова, насмешка и раздражение в отношении старых людей авторы оценивают как нравственную ошибку. Такой поступок показывает духовную черствость героя.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терпение и умение выслушать для пожилого человека не менее важны, чем внешние знаки уважения. Именно внимание снимает чувство одиночества.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родные перестают замечать пожилого человека, это особенно больно. Литература напоминает: забыть того, кто дал тебе жизнь и заботу, — значит нарушить семейную 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героя в теме старости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 героя в литературе: от силы и активности к памяти, итогам и оценке прожитой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и пожилой человек в литературе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в литературе нередко напоминает пожилого человека: он скрипит, хранит следы прожитых лет и требует осторожного обращения. Через этот образ автор показывает, как время оставляет отметины не только на вещах, но и на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лучше понять связь человека с его окружением. Дом и старость объединяют память, уязвимость и необходимость заботы, потому что в обоих случаях особенно важно бережное отношение.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старости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человек обычно видит жизнь шире, потому что успел пережить радости, ошибки и потери. Поэтому его суждения часто спокойнее и точнее, чем у тех, кто торопится.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старшего возраста нередко говорят немного, но их слова звучат весомо. В них чувствуется опыт, умение наблюдать за людьми и отличать главное от второстепенного.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старости связана не с властью, а с терпением, самообладанием и внутренней собранностью. Именно эти качества делают пожилого человека духовно сильным и достойным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и старость в литературном сравнении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литературный образ возраста строится не только на слабости, но и на различии жизненных качеств и внутреннего состояния.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сильнее в движении и энергии, а старость — в опыте и спокойствии; каждый возраст имеет свои достоинства и пределы.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классической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главный нравственный ответ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Замечать старость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увидеть пожилого человека не как «фоновую» фигуру, а как личность с чувствами, привычками и достоинством. Замечание — первый шаг к уважению.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Сохранять 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сострадание становится привычкой семьи и школы: слушать, поддерживать, не оставлять в одиночестве. Так уважение превращается в норму поведения.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Проявлять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помощь, терпение и простой человеческий разговор. В литературе именно такие поступки противопоставлены равнодушию и показывают настоящую воспитанность.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качества, связанные с образом старости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особенно ценятся в образе пожилого героя и как они раскрывают его внутреннюю силу.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может быть нравственно сильной: телесная слабость не мешает человеку сохранять достоинство, доброту и ясность характера.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о пожилых героях русской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семейным 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находят время для спокойного разговора с бабушкой или дедушкой, одиночество становится меньше. Простые вопросы о самочувствии и прошлом помогают пожилому человеку почувствовать себя нужным и услышанным.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обычных делах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сумку, напомнить о лекарствах, помочь перейти дорогу — это не мелочи, а знак уважения. В таких поступках особенно хорошо видно, что забота важнее громких слов и показной вежливости.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пожилых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старости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часто соединяет в одном образе и светлую признательность, и тревогу перед временем, которое нельзя удержать.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грусть, уважение и тревога: старость вызывает сложные чувства, но прежде всего напоминает о ценности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классической литературе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метафоры «изношенный халат»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подчёркивает внешнюю ветхость старости: человек устаёт, слабеет, меняется внешне, как вещь, долго служившая и потерявшая прежний вид.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важнее другое: вместе с возрастом остаются память, трудовой путь, характер и накопленный опыт. Именно они придают пожилому человеку особую ценность.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это означает, что нельзя судить о человеке по внешности. Литература учит видеть достоинство там, где заметны следы времени и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как время достоинства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старости в литературе напоминает: время меняет внешность, но не отменяет человеческую ценность. Уважение к старшим показывает зрелость семьи, героя и всего общества.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2026-05-23T03:45:28Z</dcterms:created>
  <dcterms:modified xsi:type="dcterms:W3CDTF">2026-05-23T03:45:28Z</dcterms:modified>
</cp:coreProperties>
</file>