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внешних углов выпуклого многоугольника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выпуклый многоугольник «поворачивает» нас ровно на 360°.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свойство помогает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внешних углов помогает находить неизвестные значения, проверять построения и сравнивать правильные и неправильные многоугольники. Оно опирается на смежные углы и признак выпуклости.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образуется между одной стороной многоугольника и продолжением соседней стороны за вершину. Он связан именно с поворотом фигуры, а не с её внутренней областью.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выпуклом многоугольнике внешний и внутренний углы при одной вершине являются смежными. Поэтому их сумма всегда составляет 180°, то есть развёрнутый угол.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для выпуклой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выпуклой фигуры каждый внешний угол меньше 180° и определяется однозначно. Это делает правило удобным для вычислений и проверки ответов в школьных задачах.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внешним углом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внутреннего и внешнего углов при вершине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любой вершине выпуклого многоугольника внутренний и внешний углы вместе образуют развёрнутый угол. Значит, если известен один из них, второй можно сразу найти вычитанием из 180°.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внутренний угол равен 120°, внешний будет 60°. Если внутренний угол равен 150°, внешний составит 30°. Чем больше внутренний угол, тем меньше соответствующий внешний.
</a:t>
            </a:r>
            <a:endParaRPr lang="en-US" sz="1215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учебном чертеже удобно выделить одну вершину, показать продолжение стороны и подписать оба смежных угла. Такой рисунок помогает увидеть, почему их сумма равна 180°.
</a:t>
            </a:r>
            <a:endParaRPr lang="en-US" sz="12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сумма внешних углов равна 360°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поворотов при обходе выпуклого многоугольника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 геометрии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внешних углов не зависит от числа сторон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все значения совпадают, хотя число сторон меняется. Это подчёркивает устойчивость правила для любого выпуклого многоугольника.
</a:t>
            </a:r>
            <a:endParaRPr lang="en-US" sz="1132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рассмотренных фигур сумма одинакова: 360°. Следовательно, она не зависит от количества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разных многоугольников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сумма внутренних углов, тогда как сумма внешних остаётся постоянной.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растут с числом сторон, а внешние дают один и тот же результат.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суммы углов многоугольников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внешних углов выпуклого многоугольника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многоугольника каждый внешний угол равен общей сумме, делённой на число сторон. Это удобно для быстрых вычислений.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всех внешних углов любого выпуклого многоугольника.
</a:t>
            </a:r>
            <a:endParaRPr lang="en-US" sz="31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и равные внешние углы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углы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стороны и все углы одинаковы. Поэтому каждый внешний угол тоже равен любому другому внешнему углу этой фигуры.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правильная, внешний угол находят по формуле 360°: n. Она позволяет быстро узнать значение без отдельного построения для каждой вершины.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треугольника внешний угол равен 120°, у квадрата — 90°, у правильного пятиугольника — 72°, а у правильного шестиугольника — 60°.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сравнить несколько правильных фигур с подписанными внешними углами. Так легко заметить, что при увеличении числа сторон угол уменьшается.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75°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360° − (80° + 95° + 110°) = 75°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несколько внешних углов, их сумму вычитают из 360°. Этот способ особенно полезен в задачах с одной неизвестной величиной.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неизвестный внешний угол в примере после вычитания известных значений из 360°.
</a:t>
            </a:r>
            <a:endParaRPr lang="en-US" sz="24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свойств выпуклых многоугольников; учебная геометрия.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углы: сравнение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внешние углы не меняют сумму, хотя число сторон различается.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растут с числом сторон, а сумма внешних остаётся постоянной и равной 360°.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правило относится к выпуклым фигурам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48575" y="1574009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Однозначный внешний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выпуклого многоугольника при каждой вершине можно выделить один внешний угол, потому что все стороны идут наружу и не образуют «впадин».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575" y="2617091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невыпуклых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невыпуклых многоугольников есть вогнутые вершины, где внешний угол уже нельзя читать так же прямо, как на обычном школьном чертеже.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48575" y="3660172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берут выпуклые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правило о сумме 360° в школьных задачах применяют именно к выпуклым фигурам: так оно работает ясно, просто и без неоднозначности.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суммы внешних углов выпуклого многоугольника.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внешние углы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перепутать углы и быстро найти неизвестную величину.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выпуклая и все внешние углы учтены, неизвестный угол находится вычитанием из 360°.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при обходе фигуры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вдоль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идти по сторонам многоугольника, то в каждой вершине приходится поворачивать на величину внешнего угла, чтобы продолжить обход.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всех вершин направление движения возвращается к исходному. Это означает, что суммарный поворот равен одному полному обороту.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360°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составляет 360°, поэтому сумма всех внешних углов выпуклого многоугольника тоже равна 360°. Именно в этом состоит главная идея 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360°: n для правильных многоугольников.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внешние углы у правильных многоугольников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правильной фигуры, тем меньше каждый внешний угол.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одного внешнего угла уменьшается, но их общая сумма остаётся неизменной.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 суммы внутренних углов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374750" y="1728783"/>
            <a:ext cx="63852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внутренних углов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выпуклого n-угольника сумма внутренних углов равна (n — 2) × 180°. Эта формула показывает, что с ростом числа сторон сумма увеличивается.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74750" y="2701701"/>
            <a:ext cx="63852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внешних углов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внешних углов другое свойство: их сумма не зависит от n и всегда равна 360°. Это помогает отличать два вида углов и не путать их.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374750" y="3674633"/>
            <a:ext cx="63852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сравнение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рассматривать обе формулы вместе, становится видно главное различие: внутренние углы «накапливаются», а внешние сохраняют постоянное значение для любой выпуклой фигуры.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 задаче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внешние углы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виды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внешний угол принимают за внутренний. Чтобы не ошибиться, нужно помнить: внешний угол образуется со продолжением стороны, а не внутри фигуры.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смежные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использовать факт, что внутренний и внешний углы при вершине составляют 180°. Это помогает быстро проверять вычисления и чертёж.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вершины учтены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сумму включают не каждый внешний угол. Для выпуклого многоугольника важно учитывать все вершины ровно один раз, без пропусков.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 правило не к той фигуре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360° нельзя механически переносить на невыпуклую фигуру. Сначала нужно проверить, что многоугольник действительно выпуклый.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числовые примеры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число сторон меняется, а сумма внешних углов остаётся одинаковой.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сумма внешних углов одинакова, поэтому правило не зависит от числа сторон.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суммы внешних углов выпуклого многоугольника.
</a:t>
            </a:r>
            <a:endParaRPr lang="en-US" sz="7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темы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внешних углов выпуклого многоугольника всегда равна 360°. Это помогает находить неизвестные углы, проверять чертежи и видеть связь геометрии с полным поворотом при обходе фигуры.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2026-06-03T14:14:54Z</dcterms:created>
  <dcterms:modified xsi:type="dcterms:W3CDTF">2026-06-03T14:14:54Z</dcterms:modified>
</cp:coreProperties>
</file>