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организмов: современное понимание и ключевые аспекты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и результат приспособления живых организмов к среде обитания.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концепции адаптации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адаптации возникло в XIX веке благодаря Дарвину. Сегодня это ключевой элемент экологии и генетики, критически важный для сохранения биоразнообразия и устойчивого развития видов.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2047240"/>
            <a:ext cx="452400" cy="40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9300" y="2022107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650" y="2022107"/>
            <a:ext cx="452400" cy="452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морфологические адаптации и их роль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ресницы верблюдов эффективно защищают глаза от песчаных бурь, а толстые губы помогают приём пищи в суровых пустынях.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внешних факторов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копыта северных оленей обеспечивают устойчивость и удобство передвижения по глубокому снегу и мягкой подстилке.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передвижению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имеют мясистые стебли, способные аккумулировать воду, что повышает их выживаемость в засушливых условиях.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влаги у растений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адаптации в живой природе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Медведи значительно снижают энергорасходы в зимний период, впадая в спячку. Эта физиологическая адаптация позволяет им пережить сезон с дефицитом пищи и низкими температурами.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Спячка медведей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способны долго обходиться без воды, сохраняя жизненно важные функции органов. Их организм умеет эффективно восстанавливать и экономить влагу.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обмен у верблюдов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ферменты у пресноводных и морских рыб регулируют осмотический баланс, обеспечивая выживаемость в различной солёности воды.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 рыб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адаптации как средство выживания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активность лис пустыни предотвращает перегрев в жаркие дневные часы, повышая шансы на успешную охоту и выживание.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совершают сезонные миграции на тысячи километров, избегая неблагоприятных зимних условий и находя корм.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коллективно строят плотины, создавая защитные зоны и оптимальные условия для жизни в водных экосистемах.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экстремальных условиях: уникальные приспособления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 накапливают воду в мясистых листьях и стеблях, что помогает бороться с засухой. Эта адаптация обеспечила им выживание в пустынях и полупустынях.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Толстые листья суккулентов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Лианы крепятся к деревьям при помощи длинных воздушных корней, что обеспечивает им доступ к свету в густом тропическом лесу.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Корни-лианы в тропиках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растения развивают пористые воздушные корни, которые поглощают кислород непосредственно из воздуха, позволяя существовать во влажных и гнилостных почвах.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корни болотных растений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964192"/>
            <a:ext cx="3765900" cy="20380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адаптаций животных и растений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адаптации животных и растений к разным средам обитания и подчёркивает общее и уникальное.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принципы адаптации проявляются у разных царств, несмотря на разнообразие форм и функций.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к дефициту влаги в пустынях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запасают до 40 литров воды и обладают эритроцитами, устойчивыми к обезвоживанию, что позволяет им долгое время обходиться без питья.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Фенек имеет крупные уши, эффективно рассеивающие тепло и предотвращающие перегрев в суровых климатических условиях пустыни.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растения обладают толстой кутикулой и длинными ветвистыми корнями, обеспечивающими глубокое поглощение влаги из грунта.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экстремальному холоду в Арктике и Северных регионах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имеет густой мех и подкожный слой жира до 10 см, что обеспечивает эффективную терморегуляцию и защиту от холода в арктических условиях.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 и жир у белого медведя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Неоднородное кровоснабжение конечностей снижает теплопотери и сохраняет температуру ног, что помогает оленям выживать на снежных просторах.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кровообращения северных оленей
</a:t>
            </a:r>
            <a:endParaRPr lang="en-US" sz="1139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лишайники формируют плотное покрытие, защищающее их от ветра и сохраняющее внутреннее тепло в суровом климате северных регионов.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ковер мхов и лишайников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на метаболизм животных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теплокровных обмен веществ поддерживается почти постоянным, несмотря на изменения температуры, в отличие от холоднокровных, у которых замедляется обмен при охлаждении.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физиологии животных, учебник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метаболизме объясняют стратегию питания и адаптацию к климатическим условиям у разных групп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и мимикрия как механизм адаптации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помогает организмам маскироваться: палочники сливаются с ветками, а насекомые-листья становятся почти невидимыми среди зелёных листьев растений.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адаптации повышают шансы выжить при большой угрозе со стороны хищников, обеспечивая не только скрытность, но и возможность выживания в сложных условиях.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окраски у животных, например, у зайца-беляка и белой куропатки, происходит по сезонам, что обеспечивает дополнительную защиту от хищников в разное время года.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адаптаций организмов в водной среде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имеют гладкую и обтекаемую форму тела, что значительно уменьшает сопротивление воды. Это позволяет им быстро и маневренно перемещаться в водной среде, избегая хищников и успешно охотясь.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Обтекаемое тело рыб для эффективного плавания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имеют гибкие тонкие стебли и плавающие листья, что помогает им сохранять форму под водой. Плавающие семена способствуют распространению и размножению в водной среде.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водных растений к подводной жизни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обеспечивают рыбам эффективное извлечение кислорода из воды. Это стало возможным благодаря тонкой структуре с большим количеством сосудов, что позволяет поддерживать жизненные процессы даже в кислородно-бедной среде.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— уникальный орган дыхания под водой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эволюционного формирования адаптаций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основы эволюционной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 как фактор развития адаптаций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определяет условия и ресурсы, необходимые виду для выживания и размножения, формируя основу для его адаптаций.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 питанию, времени активности и месту обитания снижает конкуренцию и способствует сосуществованию различных видов в одной среде.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виде развиваются специфические адаптации, например, особое строение органов или поведение, которые оптимизируют использование его экологической ниши.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стратегии, такие как ночная активность или специализированные методы охоты, обеспечивают эффективное использование ресурсов и выживание вида.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3115" y="1345200"/>
            <a:ext cx="5017870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адаптации организмов к основным средам обитания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особенности адаптаций в воздухе, почве и воде с примерами организмов, иллюстрирующих эти приспособления.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среды требуют уникальных адаптаций, которые обеспечивают выживание и эффективное использование ресурсов организмами.
</a:t>
            </a:r>
            <a:endParaRPr lang="en-US" sz="162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12720"/>
            <a:ext cx="4344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3800" y="3239995"/>
            <a:ext cx="325800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000" y="1412720"/>
            <a:ext cx="4344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000" y="3239995"/>
            <a:ext cx="434400" cy="43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адаптации насекомых: формы и механизмы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для полётов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позволяют насекомым перемещаться на большие расстояния, расширяя ареал обитания и обеспечивая поиск пищи и укрытий.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Диапауза — период покоя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диапаузы помогает переживать неблагоприятные периоды, приостанавливая развитие и снижая потребности в ресурсах.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Хитиновый покров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хитин защищает насекомых от высыхания и повреждений, одновременно служа барьером от хищников и неблагоприятных условий.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Камуфляж и маскировка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насекомые используют окраску и форму тела, чтобы сливаться с окружающей средой и избегать обнаружения хищниками.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адаптаций на эволюцию и устойчивость экосистем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обеспечивают выживание видов в различных условиях, способствуя их размножению и сохранению генетического разнообразия среди популяций.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адаптивных признаков нередко служит основой для формирования новых видов и обогащения биологического разнообразия Земли.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адаптаций поддерживает баланс и устойчивость экосистем, регулируя взаимодействия между видами и окружающей средой.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Адаптационные механизмы микроорганизмов в экстремальных условиях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Термофилы способны выживать при температурах выше 80°C благодаря особым белкам и мембранам, устойчивым к нагреву. Это позволяет им обитать в геотермально активных зонах.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Термофильные бактерии — обитатели горячих источников
</a:t>
            </a:r>
            <a:endParaRPr lang="en-US" sz="1139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обитают в болотах и глубоких слоях почвы, где отсутствует кислород. Они используют другие вещества для дыхания, что расширяет их экологическую нишу.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Анаэробные микроорганизмы в безкислородных условиях
</a:t>
            </a:r>
            <a:endParaRPr lang="en-US" sz="1106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Микроорганизмы, живущие на больших глубинах океана, выживают при высоком давлении и активной кислотности, демонстрируя уникальные биохимические адаптации.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 давлению и кислотности
</a:t>
            </a:r>
            <a:endParaRPr lang="en-US" sz="119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адаптации человека включают развитое потоотделение, которое эффективно регулирует температуру тела при физической активности и в жарком климате.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Изменчивая пигментация кожи помогает защитить от ультрафиолетового излучения в разных климатических поясах, снижая риск повреждений и заболеваний.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адаптации включают создание одежды и строительство жилищ, которые дают дополнительную защиту и комфорт в различных средах обитания.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разнообразных пищевых ресурсов и технологий обработки пищи расширяет возможности человека выживать в самых разных природных условиях.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Человек: биологические и культурные адаптации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00" y="459750"/>
            <a:ext cx="3910500" cy="42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43500" y="360000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— ключ к выживанию и развитию жизни на Земле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143500" y="3240000"/>
            <a:ext cx="35910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понимание адаптаций помогает сохранять биоразнообразие, решать экологические задачи и создавать инновационные биотехнологии, что особенно важно в условиях глобальных климатических изменений.
</a:t>
            </a:r>
            <a:endParaRPr lang="en-US" sz="1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2026-05-08T04:37:01Z</dcterms:created>
  <dcterms:modified xsi:type="dcterms:W3CDTF">2026-05-08T04:37:01Z</dcterms:modified>
</cp:coreProperties>
</file>