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писателей первой половины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испытаний, перемен и поиска смысла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фоне перемен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 и перемены в стране изменили жизнь людей и темы книг. Писатели искали правду о времени, о человеке и о том, как сохранить совесть в трудных обстоятельствах.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направления эпохи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сохранял внимание к обычной жизни, быту и характеру человека. Авторы стремились показать события честно, без украшений, чтобы читатель узнавал в героях себя и своё 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говорили о мире через намёки, образы и многозначные детали. Их стихи и проза часто поднимали философские вопросы, связанные с судьбой человека, верой и тайной бытия.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точное слово, ясный образ и выразительную форму. В их поэзии важны конкретность, внутренняя собранность и внимание к красоте мира, увиденной без лишней туманности.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стремились обновить поэзию, ломали привычный ритм и искали необычные слова. Их тексты передавали энергию города, движение времени и смелый взгляд на будущее.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советская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советские произведения часто показывали революцию, труд, коллектив и строительство нового общества. В центре внимания оказывались новые герои, общественный долг и вера в перемены.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человек в повседневной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детали и скрытый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коротко, но очень точно: важны жест, пауза и недосказанность. В его рассказах человек часто раскрывается через мелкие поступки, которые говорят о характере больше прямых слов.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эпохи и чувство утраты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«Вишнёвом саде» слышны прощание со старым укладом и тревога перед будущим. Пьеса показывает, как меняется мир, а вместе с ним — судьбы людей и их представление о ценности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первой постановки показывает, насколько остро современники воспринимали разговор Горького о бедности, надежде и праве человека на уважение.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первой постановки пьесы «На дне»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
</a:t>
            </a:r>
            <a:pPr algn="ctr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впервые поставлена пьеса «На дне», ставшая одним из самых известных произведений о человеческом достоинстве.
</a:t>
            </a:r>
            <a:endParaRPr lang="en-US" sz="394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мечты и идеала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 Прекрасной Даме связан с поиском духовной красоты и недостижимого идеала. Лирический герой словно прислушивается к тайному голосу мира, надеясь найти гармонию между мечтой, любовью и жизнью.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«Двенадцать» Блок показывает революцию не как простую победу, а как бурное и противоречивое событие. Резкие образы, движение толпы и напряжённый ритм передают чувство исторической неизвестности.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перед бурей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Петербург часто выглядит тревожным и таинственным. Узкие улицы, туман, огни и ощущение надвигающейся перемены создают образ города, в котором личные чувства переплетаются с историей страны и ожиданием перелома.
</a:t>
            </a:r>
            <a:endParaRPr lang="en-US" sz="84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поэзия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особенно любил писать о деревне, полях, дорогах и родной земле. Его стихи напоминают задушевную песню, где природа и чувства человека звучат как одно целое.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поэта часто слышны грусть прощания и тихая благодарность за детство. Образы матери, дома и родных мест делают его лирику очень близкой и понятной читателю.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Есенина Родина — не только страна, но и живая память о простом мире, который уходит. Поэтому в его стихах рядом с красотой всегда есть светлая печаль.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поэта прост, но выразителен: он использует народную интонацию, мягкие повторы и яркие картины природы. Благодаря этому его стихи легко запоминаются и звучат очень искренне.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Россия, природа, память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поэт нового ритма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«Хорошо!» звучит вера в новое время и революционные перемены. Его стихи часто похожи на плакат: они динамичны, ярки и сразу привлекают внимание 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писал резко и смело: короткие строки, необычные паузы и разговорная интонация создают ощущение сильного голоса. В «Облаке в штанах» особенно заметны любовь, боль и внутренний протест.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сатира, фантастика и свобода творчества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— «Собачье сердце»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показан риск безответственного эксперимента и грубого вмешательства в человеческую природу. Сатирический сюжет помогает увидеть опасность попыток быстро «переделать»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начало работы над главным романом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начинает путь к «Мастеру и Маргарите». Здесь постепенно соединяются фантастика, сатира на современность и размышление о том, что значит оставаться свободным художником.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борьба за право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это время трудностей, запретов и постоянного напряжения. Именно тогда особенно ясно проявляется тема ответственности за слово и внутренней независимости творчества.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— завершение работы над романом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создаётся сложное произведение, где реальность соседствует с чудом, а библейские мотивы — с сатирой. Роман стал итогом размышлений о правде, совести и свободе.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Бабель: краткая проза о войне и городе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без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«Конармии» война показана жёстко и честно. Бабель не скрывает страх, усталость и жестокость, поэтому его рассказы заставляют задуматься о цене исторических событий.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 и точные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Бабеля звучат ярко и естественно. Через короткие фразы и точные слова он быстро раскрывает характер героя, его юмор, смекалку или внутреннее напряжение.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как особый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«Одесских рассказах» оживает шумная, колоритная Одесса. В ней важны улицы, дворики, шутки и необычные персонажи, которые создают атмосферу яркого и запоминающегося города.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смешное и трагическое, спокойное и тревожное. Благодаря этому его проза звучит очень сильно: за внешней лёгкостью всегда чувствуется сложность человеческой судьбы.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 первой половины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формы особенно быстро реагировали на перемены времени и позволяли сосредоточиться на одном ярком конфликте или судьбе.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рассказы и повести: они точнее передают напряжение эпохи, а крупные формы раскрывают общественные и исторические процессы.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произведений, включённых в презентацию, 1900–1950-е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авторы, произведения, годы создания и главные темы, чтобы увидеть связь литературы с эпохой и историческими событиями.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связаны с переломными моментами истории и показывают, как человек сохраняет или теряет нравственную опору.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хронология произведений русской литературы первой половины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человека в литературе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 материалам произведений первой половины XX века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Шолохов: судьба человека на войне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«Судьба человека» простой солдат проходит плен, утраты и одиночество, но не теряет достоинства. Шолохов показывает силу характера без громких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«Тихом Доне» война разрушает привычный уклад казачьей жизни и ставит героев перед тяжёлым выбором. Частная судьба здесь тесно связана с судьбой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Платонов: труд, надежда и трудный мир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 человека в условиях тяжёлого труда и постоянной внутренней усталости. Его герои часто мечтают о лучшей жизни, но сталкиваются с суровой реальностью.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«Котловане» и «Чевенгуре» мечта о справедливом будущем соединяется с тревогой, одиночеством и ощущением потерь. Это делает произведения особенно напряжёнными и глубокими.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Платонова необычен: простые слова у него звучат философски. Благодаря этому в текстах слышны и сострадание к людям, и тихий вопрос о смысле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личная память и историческая боль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любовь, разлука и утрата показаны очень точно и сдержанно. Чувства звучат негромко, но оставляют сильное впечатление и надолго запоминаются.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личная боль становится голосом целой эпохи. Ахматова передаёт страх, ожидание и трагедию матерей, не называя лишних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выбирает короткие и ясные строки. Такая речь делает образ особенно выразительным и помогает увидеть, как много скрыто за внешней сдержанностью.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тяжёлые годы её лирика сохраняет достоинство и твёрдость. Ахматова показывает, что память и мужество помогают человеку не сломаться.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по-разному раскрывают одни и те же вопросы, поэтому темы часто перекликаются между собой и образуют общую картину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темы связаны с историческими испытаниями, а литература показывает, как в них проверяются совесть, верность и человеческое достоинство.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произведений, рассмотренных в презентации, 1900–1950-е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художественные приёмы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писатели создавали свои образы и почему их тексты так выразительно звучат для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помогают каждому автору говорить о времени по-своему: от тихого намёка до резкого ритма и символического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произведениях русских писателей первой половины XX 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первой половины XX века важны сегодня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видеть большую историю через жизнь одного человека. Благодаря этому события революции, войны и перемен становятся понятнее и ближе школьнику.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напоминают, что в трудные моменты особенно важны честь, сострадание и ответственность. Герои часто ошибаются, но стремятся сохранить человеческое достоинство.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поднимаются темы, которые знакомы каждому: дружба, семья, взросление, выбор между добром и выгодой, отношение к прошлому и Родине.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таких книг развивает внимание к слову и помогает лучше понимать себя. Поэтому они остаются важной частью школьной программы и сегодня.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первой половины XX века показывают, как литература помогает человеку понять историю, сохранить память и сделать нравственный выбор в самые трудные годы.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2026-05-22T23:20:54Z</dcterms:created>
  <dcterms:modified xsi:type="dcterms:W3CDTF">2026-05-22T23:20:54Z</dcterms:modified>
</cp:coreProperties>
</file>