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Are you proud of your country? / Гордость за свою страну на уроке английского языка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своей стране просто, точно и с уважением.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0846" y="939700"/>
            <a:ext cx="4309808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восьмикласснику эта тема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тренировать устную речь и расширять словарь по разделам My country, Culture и Identity. Ученики учатся отвечать на личный вопрос в 3–5 предложениях, приводить примеры и говорить о семье, школе, городе и праздниках.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43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03496"/>
            <a:ext cx="310200" cy="310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pride and country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за 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proud of my country помогает говорить о личном отношении. В ответе можно назвать одну причину, добавить пример и показать уважение к людям, истории и традициям своей страны.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граждане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people, citizens и support помогают описать тех, кто живёт в стране и делает её сильнее. Удобно говорить о доброте, взаимопомощи, труде и совместных делах.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national symbols, history и traditions нужны, когда ученик говорит о флаге, гербе, памятных датах и культурной памяти. Они делают ответ более точным и содержательным.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environment важно, если ученик хочет сказать о чистом воздухе, парках, реках и необходимости protect природу. Это показывает, что гордость связана не только с прошлым, но и с ответственностью.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because, also, for example, in my opinion и I think помогают строить связный ответ. С их помощью легче объяснить своё мнение и не делать длинных пауз.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387" y="1022525"/>
            <a:ext cx="3198927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581802" y="1246878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объединяет людей и напоминает о принадлежности к одной стране. На уроке уместна простая подпись: «This is our flag». Такое выражение легко запомнить и использовать в коротком ответе.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81802" y="2491706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и 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показывает официальные символы государства и связан с его прошлым. Он часто используется на документах, зданиях и торжественных мероприятиях, поэтому помогает говорить об уважении к традициям.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81802" y="3736537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на церемониях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на важных событиях и подчёркивает единство людей. Фраза «We respect our anthem» подходит для школьного ответа, когда нужно сказать о вежливости и патриотическом отношении.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символы: флаг, герб, гимн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людям повод гордиться своей страной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2875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гордятся историей страны, потому что в ней есть важные события, трудные времена и победы. Память о прошлом помогает лучше понимать настоящее и ценить то, что было создано раньше.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360432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успехи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 науке, медицине, образовании и космосе вызывают уважение. Они показывают, что страна развивается, а люди умеют создавать полезные вещи, которые улучшают повседневную жизнь.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41660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язык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музыка, театр и родной язык показывают богатство культуры. Когда ученики читают книги и слушают песни, они видят, как традиции сохраняются и передаются от поколения к поколению.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2875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результаты часто делают людей особенно гордыми. Победы на соревнованиях вдохновляют школьников, потому что показывают силу характера, дисциплину и умение работать ради общей цели.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41660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может быть связана не только с известными событиями, но и с обычными людьми. Учителя, врачи, строители и волонтёры каждый день делают жизнь вокруг лучше.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вызывает чувство гордости у школьников
</a:t>
            </a:r>
            <a:endParaRPr lang="en-US" sz="2268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темы ученики называют в первую очередь, когда говорят о своей стране и личной гордости.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выбирают людей и культуру; история и спорт тоже важны, а природа и современные достижения упоминаются реже.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ответы учащихся 8 класса; условное распределение для учебной презентации.
</a:t>
            </a:r>
            <a:endParaRPr lang="en-US" sz="12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ответы на вопрос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Yes, I am proud of my country because it has a rich history and kind people. Такой ответ звучит ясно и подходит для 8 класса, если нужно сказать одну главную причину.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my country because it has beautiful nature and many interesting places. Здесь можно назвать лес, реку, горы или парк, чтобы сделать ответ более личным и конкретным.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proud of its traditions and holidays because they bring families together. В таком ответе удобно показать связь между личным опытом, семьёй и культурой своей страны.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respect my country and want to make it better. Эта фраза хорошо подходит, если ученик хочет показать не только чувство гордости, но и готовность помогать и учиться.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236469"/>
            <a:ext cx="4164900" cy="2627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для разговора о своей стране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помогают быстрее строить ответ и делать его более связным.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быстро начать ответ, добавить пример и закончить его логично, не переходя на сложные конструкции.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личного мнения на английском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короткий ответ на английском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устного ответа в 8 классе.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222047"/>
            <a:ext cx="310200" cy="24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222047"/>
            <a:ext cx="310200" cy="248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02971"/>
            <a:ext cx="310200" cy="31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и уважение: два важных смысла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 своей стране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гордиться своей страной и при этом говорить о ней спокойно и уважительно. Настоящее чувство не требует громких слов, если ученик умеет объяснить его через факты, традиции и личный опыт.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другим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страны, важно не унижать чужую культуру. Уважение, tolerance и дружелюбие помогают вести разговор вежливо, а также показывают зрелое отношение к разным людям и их обычаям.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обмен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языкам, поездкам и международному общению расширяет кругозор. Когда школьник узнаёт о других странах, он лучше понимает и свою собственную страну, и её место в мире.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 сотрудничество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friendship и cooperation подчёркивают, что страны могут не только отличаться, но и сотрудничать. Такая позиция делает разговор о патриотизме современным, спокойным и по-настоящему полезным.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часть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учеников школа — это первое место, где они учатся говорить о своей стране по-английски. Здесь проходят уроки, праздники и проекты, а знакомые стены помогают почувствовать связь с родным городом и собственной историей.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по которой идёшь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улица, парк рядом с домом или памятник в центре города тоже могут вызывать гордость. Именно такие места делают фразу «I live in…» личной и понятной, потому что за ней стоит реальный опыт.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детали большой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вспоминает двор, район, школу или любимое место для прогулок, он легче переходит от личного к общему. Так появляется простая мысль: моя страна начинается с того, что я вижу вокруг каждый день.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школа, свой город, своя страна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Ways teenagers show pride in their country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подростки чаще всего связывают гордость с людьми и культурой, а реже — с технологиями и природой. Это отражает личный, а не только учебный взгляд.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примеры и участие в жизни страны воспринимаются сильнее, чем абстрактные факты, поэтому активные дела и общение особенно важны.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условному опросу школьников; данные иллюстративные.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опорных фраз помогают восьмикласснику начать ответ, привести пример и связать мысль без длинных пауз.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подборка для урока английского языка в 8 классе.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опорных фраз помогают быстро построить ответ о достижениях страны.
</a:t>
            </a:r>
            <a:endParaRPr lang="en-US" sz="5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06670"/>
            <a:ext cx="4206300" cy="16763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страны в разных сферах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что успехи страны видны не в одной, а в нескольких областях.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страны можно увидеть в науке, спорте, культуре и образовании; каждая сфера по-своему важна для будущего.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учебной 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509925" y="1220362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ученика свой взгляд на страну, потому что он растёт в своей семье, районе и школе. То, что он видит каждый день, сильно влияет на ответ.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09925" y="2455991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прежде всего вспоминает историю, а кто-то — природу, спорт или музыку. Такие различия нормальны: они показывают, что гордость может опираться на разные, но искренние причины.
</a:t>
            </a:r>
            <a:endParaRPr lang="en-US" sz="1478" dirty="0"/>
          </a:p>
        </p:txBody>
      </p:sp>
      <p:sp>
        <p:nvSpPr>
          <p:cNvPr id="11" name="Text 3"/>
          <p:cNvSpPr txBox="1"/>
          <p:nvPr/>
        </p:nvSpPr>
        <p:spPr>
          <a:xfrm>
            <a:off x="509925" y="3691614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знает больше о своей стране, ему легче назвать конкретные факты и примеры. Поэтому уроки, чтение и проекты помогают говорить увереннее и точнее.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801100" y="1220362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семьёй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истории, поездки и разговоры дома часто делают тему ближе. Через такие впечатления школьник начинает лучше понимать, почему его страна важна лично для него.
</a:t>
            </a:r>
            <a:endParaRPr lang="en-US" sz="1490" dirty="0"/>
          </a:p>
        </p:txBody>
      </p:sp>
      <p:sp>
        <p:nvSpPr>
          <p:cNvPr id="13" name="Text 5"/>
          <p:cNvSpPr txBox="1"/>
          <p:nvPr/>
        </p:nvSpPr>
        <p:spPr>
          <a:xfrm>
            <a:off x="4801100" y="2455991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существует единственного правильного варианта. Главное — отвечать честно, спокойно и уважительно, не сравнивая страны обидным способом и не стараясь понравиться любой ценой.
</a:t>
            </a:r>
            <a:endParaRPr lang="en-US" sz="1452" dirty="0"/>
          </a:p>
        </p:txBody>
      </p:sp>
      <p:sp>
        <p:nvSpPr>
          <p:cNvPr id="14" name="Text 6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ответы могут быть разными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знания к ответственности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показывает, как изучение страны переходит в уважение, личную гордость и полезные действия.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и global citizenship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начинает с любви к своей стране и интереса к её истории, культуре и людям. Это основа личной гордости и уважительного отношения к родным местам.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миру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интерес к иностранным языкам и общению с другими людьми. Так школьник понимает, что знание мира не ослабляет любовь к своей стране, а расширяет её.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 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совместных проектах важны dialogue, cooperation и exchange. Эти слова помогают показать, что уважение к другим странам начинается с умения слушать и договариваться.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формируется global citizenship: человек может быть патриотом и одновременно думать о peace, understanding и добрых отношениях между народами.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387" y="1022525"/>
            <a:ext cx="3198927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которым хочется гордиться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96998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парк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рядом с домом часто становится местом, где ребёнок чувствует спокойствие и связь с городом. Здесь легко сказать: «This place matters to me», потому что воспоминания связаны с семьёй и прогулками.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696998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Памятное здание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здание, музей или старинный дом напоминают о прошлом и о людях, которые его создали. Такое место показывает дух города и помогает увидеть историю не только в учебнике.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696998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чем можно поделиться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 вызывает тёплые чувства, ученик хочет показать его друзьям или гостям. Фраза «I can share it with others» подчёркивает, что гордость становится сильнее, когда ею делятся.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helps pride grow stronger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и участие в делах дают более сильный эффект, чем только чтение фактов. Повторяющиеся впечатления помогают увереннее говорить о стране.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результаты связаны с активностью и реальными делами: они усиливают знания, эмоции и готовность отвечать по теме.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обобщённых результатов школьного обсуждения; данные иллюстративные.
</a:t>
            </a:r>
            <a:endParaRPr lang="en-US" sz="12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начинается со знаний и поступков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за страну становится по-настоящему сильной, когда ученик знает историю, уважает людей, интересуется культурой и делает полезные дела. Тогда ответ на вопрос звучит искренне и уверенно.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2026-05-31T07:18:54Z</dcterms:created>
  <dcterms:modified xsi:type="dcterms:W3CDTF">2026-05-31T07:18:54Z</dcterms:modified>
</cp:coreProperties>
</file>