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и ключевые вопросы: скелет человека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Исследуем строение и функции человеческого скелета — основу жизни и движения.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науки о скелете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скелета началось у Гиппократа и Галена, продолжилось в эпоху Возрождения с Леонардо да Винчи. Рентген и современные технологии помогли глубже понять структуру и болезни костей.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формирует каркас тела, обеспечивая форму и поддержку. Его соединения с мышцами создают движение, а защита органов — важнейшая функция.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человека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костный мозг внутри костей производит клетки крови. Минералы, такие как кальций и фосфор, хранятся в костях и поддерживают обмен веществ.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костей в скелете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— защита и образ лица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 включает 22 кости, оберегающие мозг и формирующие черты лица. Эта группа важна для защиты органов чувств и поддержания зубов.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ось тела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Состоящий из 33–34 позвонков, позвоночник поддерживает туловище и защищает спинной мозг. Его отделы обеспечивают гибкость и амортизацию.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Конечности — движение и опора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 и ног обеспечивают широкий спектр движений. Плечевой и тазовый пояса соединяют конечности с туловищем, обеспечивая стабильность при нагрузках.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костей сосредоточена в конечностях, что подчеркивает их важность для движения и поддержки тела.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Диаграмма: распределение костей по группам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количество костей в конечностях обеспечивает сложные движения и высокую прочность опорной системы.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2023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костей и их строение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Обеспечивают движение и несут нагрузку тела. Примеры: бедренная, плечёвая кости.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Выполняют поддерживающую функцию и обеспечивают устойчивость. Примеры: кости запястья и стопы.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Плоские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Защищают жизненно важные органы. Примеры: кости черепа и лопатки.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кости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Сочетают функции и форму, например позвонки, обеспечивающие поддержку и гибкость.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 крепкими костями, которые защищают головной мозг от повреждений. Его неподвижные швы обеспечивают прочность конструкции.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Череп: строение и функции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 лицо, поддерживает зубы и органы чувств. Единственная подвижная кость — нижняя челюсть, что позволяет говорить и пережёвывать пищу.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Позвоночник: особенности строения и роль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7 позвонков, поддерживает голову и обеспечивает её движения.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1992886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Грудной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12 позвонков, к которым крепится грудная клетка, защищая внутренние органы.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3230241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Поясничный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крупных позвонков, выдерживающих основные нагрузки туловища и обеспечивающих гибкость.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44625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Крестцовый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5 сросшихся позвонков, образующих прочный крестец, поддерживающий таз.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671659" y="2028012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Копчиковый отдел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4-5 сросшихся позвонков, образующих копчик — рудиментарный остаток хвоста.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связь отделов позвоночника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и функции каждого отдела позвоночника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строение и функции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грудной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надёжно защищает сердце, лёгкие и крупные сосуды от травм и повреждений благодаря своей прочной и эластичной структуре.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дыхании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подвижность рёбер и грудной клетки обеспечивают расширение и сжатие лёгких, что необходимо для эффективного газообмена при дыхании.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и кости верхних конечностей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состоит из двух лопаток и двух ключиц, обеспечивая надёжную связь рук с туловищем и подвижность плечевого сустава.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конечность включает три крупные кости: плечевую, локтевую и лучевую, организованные для сложных движений руки и предплечья.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кисти представлены 27 элементами, что позволяет выполнять тонкие манипуляции и разнообразные хватательные движения.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и кости нижних конечностей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образован тремя парными костями: подвздошными, седалищными и лобковыми, которые срастаются у взрослых в единую структуру.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Бедренная кость — самая мощная, отвечает за поддержку массы тела и движение бедра в различных направлениях.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стопы состоят из многих мелких элементов, обеспечивающих амортизацию, баланс и адаптацию к поверхности при передвижении.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Большеберцовая и малоберцовая кости формируют голень, обеспечивая устойчивость и поддержку при ходьбе и беге.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изменения количества костей и их сращение с ростом человека, отражая процессы окостенения и адаптации к взрослой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 скелета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взросления утрачивается часть отдельных костей за счёт их сращивания, что повышает прочность и устойчивость скелета.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«Анатомия человека», школьный учебник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ткань: виды и особенности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Компактная костная ткань отличается плотной структурой, придающей костям необходимую жёсткость и защиту от повреждений.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Губчатая ткань имеет пористую структуру, облегчает вес костей и способствует обмену веществ благодаря своему расположению внутри.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Костная ткань содержит клетки остеоцитов и минеральные соединения, а наличие костного мозга обеспечивает кроветворение и восстановление.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Суставы: роль в движении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выполняют функцию соединения костей и обеспечивают подвижность скелета, позволяя выполнять разнообразные движения в разных направлениях. Они покрыты хрящевой тканью, уменьшающей износ.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Суставная жидкость смазывает поверхности внутри сустава, предотвращая трение и повреждения. Существуют различные типы суставов, каждый из которых специализируется на определённых движениях.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скелета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работают эпифизарные пластинки в костях?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Эпифизарные пластинки — зоны роста в длинных костях, обеспечивающие увеличение длины в детстве и юности. После завершения роста они замещаются костной тканью, закрепляя окончательную длину кости.
</a:t>
            </a:r>
            <a:endParaRPr lang="en-US" sz="1077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питания и гормонов на формирование скелета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Адекватное поступление кальция и витамина D важно для правильного развития костей. Гормональные нарушения во взрослении могут вызвать аномалии роста, такие как карликовость или гигантизм.
</a:t>
            </a:r>
            <a:endParaRPr lang="en-US" sz="1036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и травмы скелета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Сколиоз — искривление позвоночника, возникающее из-за нарушений осанки или врождённых дефектов, что нарушает равновесие тела и вызывает боль.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Остеопороз приводит к снижению плотности костей, делая их хрупкими и повышая риск переломов, особенно у пожилых людей.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Рахит — заболевание детей, вызванное дефицитом витамина D, вызывающее нарушение формирования костей и их размягчение.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Переломы случаются из-за травм, падений или чрезмерных нагрузок, сопровождаясь болью, опухолью и ограничением движений.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проблем с костной системой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стимулирует укрепление костей и улучшает обмен веществ, особенно упражнения с нагрузкой, такие как ходьба и плавание.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достаточным уровнем кальция и витамина D поддерживает здоровье костной ткани и способствует её восстановлению после повреждений.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скелете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новорождённых насчитывается около 270 костей, так как многие из них срастаются по мере роста, уменьшая общее количество у взрослых.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кость в теле — бедренная, она играет ключевую роль в движении и поддержке тела при ходьбе и беге.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Сквозь процесс ремоделирования кости способны полностью восстановиться после переломов благодаря слаженной работе клеток остеобластов и остеокластов.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скелета и забота о нём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основа движения и защиты внутренних органов. Его здоровье — залог активной жизни, поэтому важно беречь кости, обеспечивая им правильное питание и физическую нагрузку.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2026-05-09T00:04:20Z</dcterms:created>
  <dcterms:modified xsi:type="dcterms:W3CDTF">2026-05-09T00:04:20Z</dcterms:modified>
</cp:coreProperties>
</file>