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многочленов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скобки, умножаем и упрощаем выражения без ошибок.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многочленов помогает раскрывать скобки, упрощать выражения и находить формулы в алгебре и геометрии.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одночлен, многочлен и подобные члены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 — это произведение числа и буквенной части. Примеры: 3x, -2a², 7 m. Важны коэффициент, переменные и их степени.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члены имеют одинаковую буквенную часть и одинаковые степени. Их можно складывать или вычитать, чтобы упростить выражение.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состоит из нескольких одночленов, соединённых сложением или вычитанием. Например, 2x+5 и x²-3x+1.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3655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инструмент: распределительный закон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484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раскрытия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Распределительный закон говорит: a(b+c)=ab+ac. Он показывает, что число перед скобкой умножается на каждый член внутри.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173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2(x+3)=2x+6. Здесь 2 умножается и на x, и на 3, поэтому получаются два слагаемых.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8398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знаком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скобкой стоит минус, знак каждого члена меняется. Поэтому -(x-4)=-x+4, а не просто -x-4.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× многочлен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коэффициентов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умножают коэффициенты. В выражении 3x(2x-5) получаем 3·2x·x и 3x·(-5).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Перемножаем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умножают буквенные части. x·x даёт x², поэтому первый член становится 6x².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внимательно проверяют знаки. Отрицательное число в скобке сохраняет минус во втором произведении.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записывают после раскрытия всех скобок: 3x(2x-5)=6x²-15x. Затем выражение можно ещё упростить, если есть подобные члены.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3655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× одночлен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484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 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не зависит от порядка множителей: (4a-7)·2a и 2a·(4a-7) дают одинаковый ответ.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173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каждый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многочлена умножается на одночлен отдельно. Здесь получаем 4a·2a и -7·2a.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8398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сразу писать ответы в одном порядке букв. Так проще увидеть подобные члены и не запутаться при упрощении.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× одночлен: правило степеней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одночленов коэффициенты перемножаются, а одинаковые буквы сохраняются в общем произведении.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буквы —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буквы разные, степени не объединяются. Например, 3a²·2b=6a²b, потому что переменные не совпадают.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показатели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одинаковых букв складываются: 2x³·5x²=10x⁵. Это правило работает только для одинакового основания.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случай: многочлен × многочлен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1461" y="1379432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двух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первой скобки умножается на каждый член второй. Это единственный надёжный способ не пропустить слагаемые.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3364123" y="1379428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(x+2) (x+3) получаем x², 3x, 2x и 6. Потом все результаты объединяются.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6166784" y="1379428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обязательно приводят подобные члены. Тогда ответ записывается компактно и правильно.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шага: раскрыть и привести подобные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Раскрыть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раскрывают первую скобку, умножая каждый её член на вторую скобку. Так появляются промежуточные произведения.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Перемножить все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6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раскрывают оставшиеся произведения и записывают все слагаемые без пропусков. На этом этапе важны знаки и порядок записи.
</a:t>
            </a:r>
            <a:endParaRPr lang="en-US" sz="1534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Привести подобные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собирают подобные члены и получают окончательный ответ. Без этого шага выражение остаётся неупрощённым.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6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25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 перемножении x² и x³, потому что показатели складываются.
</a:t>
            </a:r>
            <a:pPr algn="ctr" indent="0" marL="0">
              <a:lnSpc>
                <a:spcPct val="100000"/>
              </a:lnSpc>
              <a:buNone/>
            </a:pPr>
            <a:r>
              <a:rPr lang="en-US" sz="25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школьной алгебры
</a:t>
            </a:r>
            <a:endParaRPr lang="en-US" sz="376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степеней с одинаковым основанием показатели складываются — это ускоряет любые вычисления.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6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 средний член в квадрате суммы и разности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26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квадрата суммы и квадрата разности
</a:t>
            </a:r>
            <a:endParaRPr lang="en-US" sz="3936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 коэффициентом 2 помогают быстро проверять раскрытие скобок и сразу замечать ошибку в знаке.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3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8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остаются после сокращения средних членов
</a:t>
            </a:r>
            <a:pPr algn="ctr" indent="0" marL="0">
              <a:lnSpc>
                <a:spcPct val="100000"/>
              </a:lnSpc>
              <a:buNone/>
            </a:pPr>
            <a:r>
              <a:rPr lang="en-US" sz="28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разности квадратов
</a:t>
            </a:r>
            <a:endParaRPr lang="en-US" sz="4237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разности квадратов после раскрытия скобок остаются только два слагаемых — это удобная проверка ответа.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450750"/>
            <a:ext cx="4048200" cy="82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Сеточная таблица для умножения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пример по правилу умножения двучленов
</a:t>
            </a:r>
            <a:endParaRPr lang="en-US" sz="1466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Сеточная модель помогает увидеть, как каждый член первой скобки умножается на каждый член второй.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содержит отдельное произведение, а затем одинаковые члены складываются: x², 3x и 2x дают x²+5x+6.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как модель произведения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с длиной x+3 и шириной x+2 можно разделить на четыре части. Площадь каждой части показывает одно из слагаемых произведения.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слагаемые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x² появляется, когда перемножаются стороны x и x. Два прямоугольника дают x и 2x, а маленький участок — число 6.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особенно полезна, когда нужно объяснить ответ без длинных вычислений. Рисунок делает раскрытие скобок наглядным и понятным.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ловушки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пропускать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умножают не только первый, но и каждый член скобки. Если пропустить хотя бы одно слагаемое, итоговое выражение сразу станет неверным.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минусом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минус перед скобкой меняет знаки у всех членов внутри. Поэтому важно внимательно переписывать каждое промежуточное произведение.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Приводить подобные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нужно объединить одинаковые члены. Без этого ответ будет записан не в самом простом виде и может выглядеть неправильным.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после каждого действия быстро проверять себя: все ли члены учтены, верны ли знаки и нет ли лишних ошибок в записи.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отрицательные коэффициенты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со 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отрицательный коэффициент сначала перемножают числа, а затем переносят знак в каждый член результата. Это помогает не потерять минус.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Сверять промежуточный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из множителей отрицательный, итог может содержать разные знаки. Проверка на каждом шаге особенно важна, когда в выражении есть несколько минусов.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Умножить каждый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-2x(x-4) каждое слагаемое скобки умножается на -2x. Поэтому получаем -2x² и +8x, а не наоборот.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Тренировка: первые 4 примера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7376" y="1379432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2(x+7) нужно умножить число 2 на оба слагаемых скобки. Затем получается 2x+14, без пропусков и лишних действий.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21778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(3a-2)·a каждый член скобки умножается на a. Сначала коэффициенты, затем буквенная часть, после чего удобно сравнить подобные члены.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16179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(x+1) (x+4) важно раскрыть обе скобки полностью. После этого складывают одинаковые члены, чтобы получить более короткий и аккуратный ответ.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0474" y="1379428"/>
            <a:ext cx="180090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(2y-3) (y-5) полезно не спешить: сначала все произведения, потом приведение подобных. Так легче не перепутать знаки при вычитании.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к первым примерам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четырёх случаях результат получается по одному и тому же алгоритму: умножение каждого члена, аккуратные знаки и объединение подобных членов.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к заданиям 1–4 по правилу умножения многочленов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 получаются ответы после раскрытия скобок и приведения подобных членов.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Тренировка: разность квадратов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5150" y="1061800"/>
            <a:ext cx="369660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Узнать тождество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(x-3) (x+3) удобно узнать разность квадратов. После умножения средние члены взаимно уничтожаются, и остаётся x²-9.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4825675" y="1061800"/>
            <a:ext cx="369660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показывает, что формула работает не только на буквах, но и на обычном раскрытии скобок. Это помогает быстро проверять ответы.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7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 умножать многочлены без ошибок
</a:t>
            </a:r>
            <a:pPr algn="ctr" indent="0" marL="0">
              <a:lnSpc>
                <a:spcPct val="100000"/>
              </a:lnSpc>
              <a:buNone/>
            </a:pPr>
            <a:r>
              <a:rPr lang="en-US" sz="325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умножать многочлены без ошибок, действуйте по одному алгоритму: раскрывайте скобки, умножайте каждый член, следите за знаками, приводите подобные и проверяйте старший член. Такая привычка делает вычисления уверенными и аккуратными.
</a:t>
            </a:r>
            <a:endParaRPr lang="en-US" sz="42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2026-07-25T09:31:58Z</dcterms:created>
  <dcterms:modified xsi:type="dcterms:W3CDTF">2026-07-25T09:31:58Z</dcterms:modified>
</cp:coreProperties>
</file>