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память и вдохновение в одном из главных стихотворений Пушкина.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К*** («Я помню чудное мгновенье...»): любовь, память и вдохновение
</a:t>
            </a:r>
            <a:endParaRPr lang="en-US" sz="25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появилось в михайловской ссылке и выросло из личной встречи поэта с Анной Керн. Но Пушкин поднял частный эпизод до общечеловеческой истории о памяти, разлуке и возвращении внутреннего света.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стихотворения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Керн и адресат стихотворения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Петровна Керн была знакомой Пушкина из дворянской среды. Современники отмечали её красоту, образованность и живой характер, которые выделяли её в светском обществе.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реальная женщина не названа прямо, но её образ легко угадывается. Поэт соединяет конкретный портрет с идеальным представлением о вдохновляющей, почти небесной героине.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адресат становится частью литературной легенды. Личный отклик Пушкина превращается в образ музы, которая не только вызывает чувство, но и пробуждает творческую энергию.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первой встречи к воспоминанию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строфы возвращают героя к редкому и яркому впечатлению от встречи. Короткий миг сохраняется в памяти как событие, которое не теряет силы со временем.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разлуки к духовному пробуждению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звучит мотив долгого угасания и внутренней тишины. Финал показывает, как новое чувство возвращает душе жизнь, а поэту — вдохновение и ясность.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лирического сюжета
</a:t>
            </a:r>
            <a:endParaRPr lang="en-US" sz="250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движения чувств героя от встречи к вдохновению.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сюжет строится как путь от потери к обновлению: память сохраняет чувство, а любовь возвращает герою внутреннюю жизнь.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«Я помню чудное мгновенье...», 1825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 в стихотворении помогают показать, как короткая встреча превращается в долгую память и творческое возрождение.
</a:t>
            </a:r>
            <a:endParaRPr lang="en-US" sz="1864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встречи особенно заметна на фоне долгого внутреннего ожидания. Именно поэтому образ мгновенья звучит так сильно и остаётся в памяти читателя.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«Я помню чудное мгновенье...»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состояния героя по строфам
</a:t>
            </a:r>
            <a:endParaRPr lang="en-US" sz="2971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резкий перелом, а постепенное движение чувств. Это делает лирический сюжет особенно убедительным для школьного анализа.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эмоции угасают, затем возвращаются и усиливаются: память о встрече становится источником нового подъёма.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«Я помню чудное мгновенье...», строфический анализ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в стихотворении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образ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удерживает не только внешность Анны Керн, но и силу первого впечатления. Благодаря этому прошлое не исчезает, а продолжает жить в душе героя.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Возвращает прошлое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годы воспоминание приходит снова и меняет настоящее. Для лирического героя это не просто мысли о прошлом, а живое переживание, которое пробуждает сердце.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Пушкина помогает пережить одиночество и внутреннюю пустоту. Она связывает важные моменты жизни и делает человека духовно сильнее.
</a:t>
            </a:r>
            <a:endParaRPr lang="en-US" sz="9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лирического героя
</a:t>
            </a:r>
            <a:endParaRPr lang="en-US" sz="270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последовательности событий и смене внутреннего состояния в стихотворении Пушкина.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 как главные противопоставления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связан с появлением Анны Керн, надеждой и радостью. Он делает образ женщины почти символом внутреннего спасения и показывает, как чувство меняет мир героя.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передаёт одиночество, тоску и состояние душевного заточения. Контраст с светом усиливает эмоциональное напряжение и подчёркивает путь от уныния к обновлению.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и его звучание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простой и точный словарь, поэтому чувство звучит естественно и доверительно; читатель легко слышит в строках живую человеческую речь, а не искусственную декламацию.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«Я помню...» и «И вот...» связывают разные части текста, возвращают к одному переживанию и передают, как память снова и снова оживляет прошлое.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мягкие созвучия делают стихотворение напевным: строки словно текут без резких остановок, а интонация остаётся светлой даже в моментах грусти.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музыкальности произведение часто воспринимается как романс: оно легко запоминается, хорошо произносится вслух и особенно выразительно звучит в чтении.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значение
</a:t>
            </a:r>
            <a:endParaRPr lang="en-US" sz="2921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передать чувства лирического героя и смену его состояния.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не украшают текст формально, а помогают увидеть путь от тоски к внутреннему обновлению.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«Я помню чудное мгновенье...»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называют гимном вдохновению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Проснувшаяся душа означает не просто радость, а возвращение творческой энергии: поэт вновь способен видеть красоту, переживать её и превращать чувство в стихотворные строки.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любовь перестаёт быть только личным воспоминанием: она становится силой, которая возвращает герою полноту жизни и заставляет его снова чувствовать мир ярко и глубоко.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произведение читается как гимн вдохновению: встреча с любимой женщиной пробуждает память, чувство и искусство, соединяя их в одном сильном лирическом переживании.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 строфам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эмоции, но и внутреннюю драму: герой проходит через спад, прежде чем прийти к светлому финалу.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развивается волнообразно: после падения следует подъём, и именно это движение создаёт ощущение духовного возрождения.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«Я помню чудное мгновенье...»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строф
</a:t>
            </a:r>
            <a:endParaRPr lang="en-US" sz="10252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цельное движение переживания от воспоминания к вдохновению.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композиция из шести частей помогает читателю последовательно проследить смену чувств и увидеть, как строение текста поддерживает его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«Я помню чудное мгновенье...»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усадьбы и рождение лирики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— не просто место на карте, а пространство, где Пушкин много думал и работал. Усадебный дом, парк и тихие окрестности помогают представить обстановку, в которой рождались строки о памяти и вдохновении.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Псковский пейзаж как часть образа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Окрестности Михайловского связаны с природой Псковской земли: полями, деревьями, дорогами и неспешным ритмом сельской жизни. Именно такой фон передаёт чувство уединения, столь важное для понимания стихотворения.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в истории стихотворения
</a:t>
            </a:r>
            <a:endParaRPr lang="en-US" sz="29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образы связывают личное чувство героя с более высоким смыслом.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переводят частное переживание в общий художественный смысл: любовь становится знаком духовного обновления.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«Я помню чудное мгновенье...»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50" y="1655850"/>
            <a:ext cx="7296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542495"/>
            <a:ext cx="772500" cy="686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современного школьника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важная встреча может надолго остаться в сердце. Оно учит бережно относиться к собственным воспоминаниям и замечать их влияние на жизнь.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чувства и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Пушкина видно, как личное переживание превращается в поэзию. Это помогает понять, что литература рождается из живого опыта человека.
</a:t>
            </a:r>
            <a:endParaRPr lang="en-US" sz="79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трудные моменты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светлое воспоминание способно помочь человеку пережить одиночество и внутреннюю усталость, а также вернуть интерес к жизни.
</a:t>
            </a:r>
            <a:endParaRPr lang="en-US" sz="7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стихотворения на уроке литературы
</a:t>
            </a:r>
            <a:endParaRPr lang="en-US" sz="235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 названия и истории создания перейти к смыслу, образам и авторскому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Пушкина соединяет любовь, память и вдохновение в одном ясном лирическом движении. Оно учит видеть, как сильное чувство сохраняет человека внутренне живым и помогает создавать искусство.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прочтения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2026-05-19T04:50:44Z</dcterms:created>
  <dcterms:modified xsi:type="dcterms:W3CDTF">2026-05-19T04:50:44Z</dcterms:modified>
</cp:coreProperties>
</file>