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of English: как работает английский язык в реальной речи и на школьных заданиях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Грамматика, лексика и смысл работают вместе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английский становится инструментом для чтения, тестов, коротких ответов и понимания контекста. Чем увереннее ученик выбирает форму слова и строит фразу, тем легче ему учиться, общаться и работать с текстами в разных ситуациях, от урока до цифровой среды.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девятикласснику нужен Use of English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725" y="1435093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7156" y="1428462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75331" y="1428462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30250" y="1428462"/>
            <a:ext cx="267900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8425" y="1428462"/>
            <a:ext cx="267900" cy="267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74300" y="251050"/>
            <a:ext cx="87954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Use of English
</a:t>
            </a:r>
            <a:endParaRPr lang="en-US" sz="2100" dirty="0"/>
          </a:p>
        </p:txBody>
      </p:sp>
      <p:sp>
        <p:nvSpPr>
          <p:cNvPr id="16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7" name="Text 2"/>
          <p:cNvSpPr txBox="1"/>
          <p:nvPr/>
        </p:nvSpPr>
        <p:spPr>
          <a:xfrm>
            <a:off x="3329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показывает, как связаны слова в предложении и какое время, число или лицо нужно выбрать. Без неё фраза может звучать понятно лишь частично или совсем менять смысл.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2066488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 помогает понимать тексты, диалоги и инструкции. Чем больше знакомых слов, тем быстрее ученик находит нужный смысл и увереннее подбирает выражения для собственного ответа.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3800212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 важно даже в коротких работах. Ошибка в букве, окончании или артикле может сделать ответ неточным, поэтому внимательная проверка особенно полезна перед сдачей.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5533913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помогает узнавать новые слова по знакомым частям: корню, приставке и суффиксу. Это ускоряет чтение и облегчает запоминание лексики, встречающейся в учебных текстах.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72676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делает английское предложение понятным и грамматически правильным. Если слова стоят не на своём месте, смысл высказывания становится менее точным или выглядит ошибочным.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 и звуки: почему чтение не всегда совпадает с написанием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букв — больше звуков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алфавите 26 букв, но звуков заметно больше. Поэтому одна и та же буква может передавать разные варианты произношения в зависимости от слова и его окружения.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 — разные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a в словах cat, cake и father читается по-разному. Такое расхождение между написанием и звучанием нужно запоминать вместе со словом, а не по отдельности.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и краткие гласные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в английском часто различаются по длине и качеству звучания. Именно это помогает отличать похожие слова и правильно узнавать их при чтении и аудировании.
</a:t>
            </a:r>
            <a:endParaRPr lang="en-US" sz="1139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букв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sh, ch, th, oo, ea читаются не всегда так, как ожидается по написанию. Из-за этого школьнику полезно обращать внимание не только на буквы, но и на целые звуковые модели.
</a:t>
            </a:r>
            <a:endParaRPr lang="en-US" sz="113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865399"/>
            <a:ext cx="3832800" cy="1831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грамматические темы 9 класса и их роль в речи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самые важные грамматические формы и то, для чего они нужны в речи.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грамматическая форма отвечает за своё значение, поэтому выбор времени, артикля или предлога напрямую влияет на точность высказывания.
</a:t>
            </a:r>
            <a:endParaRPr lang="en-US" sz="112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 английскому языку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текстах и заданиях встречаются короткие служебные слова, которые помогают строить предложение и связывать его части.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набор очень частотной лексики покрывает большую часть обычной речи, поэтому именно он даёт школьнику самый быстрый практический результат.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и типичные тексты школьного курса английского языка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встречаются в английском чаще всего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 английском предложении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схема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утвердительном предложении обычно сначала идёт подлежащее, затем сказуемое и только потом дополнение. Такая схема помогает быстро понять, кто действует и что происходит.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строятся иначе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задать вопрос, часто нужен вспомогательный глагол do, does или did. Если в предложении есть to be или модальный глагол, вопрос строится по особой модели.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частоты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usually, often и never обычно стоят перед смысловым глаголом, но после глагола to be. Это важно помнить, чтобы предложение звучало естественно и без ошибок.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нельзя свободно менять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порядок слов гибче, а в английском он гораздо строже. Из-за этого перестановка слов может изменить не только стиль, но и точность смысла.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собрать грамотное английское предложение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письменной работы и проверки ответа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Словообразование: как английские слова меняют форму и значение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54275" y="1361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часто меняет значение слова, не разрушая его корень. Например, в unhappy или unhelpful добавляется отрицательный смысл, и знакомое слово начинает означать противоположное качество.
</a:t>
            </a:r>
            <a:endParaRPr lang="en-US" sz="935" dirty="0"/>
          </a:p>
        </p:txBody>
      </p:sp>
      <p:sp>
        <p:nvSpPr>
          <p:cNvPr id="12" name="Text 3"/>
          <p:cNvSpPr txBox="1"/>
          <p:nvPr/>
        </p:nvSpPr>
        <p:spPr>
          <a:xfrm>
            <a:off x="4654275" y="2338679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может образовать новое слово или даже изменить часть речи. Так, teach превращается в teacher, а decide — в decision, что помогает строить более точные высказывания.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4654275" y="3316008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сохраняет основное значение и помогает догадаться о смысле незнакомого слова. Если ученик узнаёт знакомую основу, ему легче понять текст без постоянного обращения к словарю.
</a:t>
            </a:r>
            <a:endParaRPr lang="en-US" sz="935" dirty="0"/>
          </a:p>
        </p:txBody>
      </p:sp>
      <p:sp>
        <p:nvSpPr>
          <p:cNvPr id="14" name="Text 5"/>
          <p:cNvSpPr txBox="1"/>
          <p:nvPr/>
        </p:nvSpPr>
        <p:spPr>
          <a:xfrm>
            <a:off x="4654275" y="4293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типичных моделей словообразования ускоряет чтение и расширяет словарь. Ученику проще распознавать знакомые элементы в новых словах и увереннее выполнять задания на понимание текста.
</a:t>
            </a:r>
            <a:endParaRPr lang="en-US" sz="93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073574"/>
            <a:ext cx="3832800" cy="1831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преподавания английского языка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перечислены ошибки, которые чаще всего встречаются в школьных работах, и их причина.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с переносом русской модели предложения в английский. Регулярная проверка формы слова и предлога помогает быстро снизить их количество.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девятиклассников в английском языке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000" y="5302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6456" y="2770325"/>
            <a:ext cx="301388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57000" y="3519275"/>
            <a:ext cx="4060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образуются из глагола и частицы, но их смысл часто не складывается буквально. Поэтому look after, give up или put off нужно запоминать как цельные выражения.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691275" y="1216500"/>
            <a:ext cx="40305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are you? Thank you very much, Nice to meet you помогают говорить вежливо и естественно. Такие формулы часто встречаются в диалогах, письмах и заданиях на общение.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91275" y="3519275"/>
            <a:ext cx="4015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контексте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эти единицы запоминаются в коротких ситуациях и мини-диалогах. Когда выражение связано с конкретным действием или эмоцией, его легче узнать и правильно использовать в тесте.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и устойчивые выражения в школьном английском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навыки взаимно усиливают друг друга: словарь и грамматика поддерживают понимание, а чтение помогает быстрее замечать правильные формы слов.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даёт связка словаря, грамматики и чтения; без неё труднее и понимать текст, и быстро строить ответ.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 сравнения навыков в разделе Use of English; 2025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языковые навыки дают лучший результат в 9 классе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2986347"/>
            <a:ext cx="8834100" cy="19152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251050"/>
            <a:ext cx="8728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на английском: как понимать текст без перевода каждого слова
</a:t>
            </a:r>
            <a:endParaRPr lang="en-US" sz="2100" dirty="0"/>
          </a:p>
        </p:txBody>
      </p:sp>
      <p:sp>
        <p:nvSpPr>
          <p:cNvPr id="11" name="Text 2"/>
          <p:cNvSpPr txBox="1"/>
          <p:nvPr/>
        </p:nvSpPr>
        <p:spPr>
          <a:xfrm>
            <a:off x="2584042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опорные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важно замечать даты, имена, числа, места и ключевые существительные. Эти детали помогают быстро найти ответ в задании и понять, какую информацию текст сообщает.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51171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на связки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because, but, however, first, then, finally показывают причину, противопоставление и порядок событий. Они помогают увидеть логику текста даже тогда, когда часть слов незнакома.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918325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Понимайте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корни слов и соседние слова часто помогают догадаться о значении незнакомого слова. Такой способ особенно полезен в коротких учебных текстах и вопросах на поиск фактов.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16900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заголовок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и первые строки подсказывают тему текста. Если сразу понять, о чём идёт речь, легче предсказать нужные слова и не застревать на каждом незнакомом выражении.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Аудирование: почему английская речь звучит сложнее, чем текст в учебнике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живой речи слова произносятся быстрее, чем в учебных записях, поэтому не каждое слово слышится отчётливо. Важно не паниковать, а ловить общий смысл высказывания.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и окончания часто произносятся очень слабо или почти исчезают. Из-за этого знакомое слово на слух может звучать не так, как в письменном виде.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соединяются между собой, поэтому отдельные звуки распознаются труднее, чем знакомые фразы. Помогает узнавание устойчивых сочетаний и повторяющихся конструкций, которые часто встречаются в заданиях.
</a:t>
            </a:r>
            <a:endParaRPr lang="en-US" sz="1139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разговора, интонация и ключевые слова помогают понять сообщение, даже если часть фразы ускользнула. При аудировании лучше выделять главное, чем пытаться расслышать каждую деталь.
</a:t>
            </a:r>
            <a:endParaRPr lang="en-US" sz="113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словаря особенно заметен в учебных текстах: знакомые слова позволяют быстрее читать, а новые — точнее угадывать смысл по контексту.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освоения самых частых слов понимание растёт заметно быстрее; дальше каждый новый блок лексики даёт более уверенный и самостоятельный чтение.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92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Дидактическая схема, отражающая принцип частотной лексики; не статистическое исследование
</a:t>
            </a:r>
            <a:endParaRPr lang="en-US" sz="692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слов нужно, чтобы понимать больше текста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 9 классе: короткие ответы и связный текст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лучше строить от главной идеи к деталям. Сначала нужно понять, что именно спрашивают, а затем дать короткий и точный ответ без лишних отступлений.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работе выигрывают ясные и грамматически правильные фразы. Короткие предложения легче проверить, и в них меньше шансов пропустить артикль, окончание или нужный предлог.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между фразами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and, but, because, so, then, however помогают соединять мысли и делать текст понятным. Они показывают причину, последовательность или противопоставление без сложных конструкций.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сдачей важно уточнить, кто действует, что происходит, где и когда это случилось. Затем стоит проверить орфографию, пунктуацию и написание слов без пропусков букв.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321953"/>
            <a:ext cx="3832800" cy="9187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перед сдачей работы по английскому языку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список помогает быстро найти самые частые ошибки в письменной работе и сделать ответ аккуратнее.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сдачей лучше проверить именно базовые элементы: они встречаются чаще всего и сильнее всего влияют на оценку.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критерии оценки письменных работ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исправляется ошибка в английском предложении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при выполнении тестов и работе над черновиком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413" y="1162275"/>
            <a:ext cx="200925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3325" y="1168905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2525" y="1168905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Use of English помогает в жизни школьника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устройства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понимать названия кнопок, меню, уведомления и настройки приложений. Это упрощает работу с телефонами, планшетами и программами, где интерфейс часто частично или полностью на английском.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видео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играх, роликах и онлайн-инструкциях английский встречается постоянно. Если понимать основные слова и команды, легче ориентироваться в заданиях, сюжете и подсказках без постоянного перевода.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и объявления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английского помогает читать простые объявления, вывески, меню и указатели в поездках. Это делает дорогу и общение спокойнее, особенно в новых и незнакомых местах.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 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нужен для переписки, школьных проектов и коротких сообщений людям из других стран. Даже небольшой запас слов позволяет задавать вопросы, отвечать и понимать основную мысль.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of English работает как единая система: чем чаще вы читаете, пишете, слушаете и повторяете правила, тем увереннее выбираете нужные слова и формы в школьных заданиях.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становится сильнее от регулярной практики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2026-05-31T13:28:51Z</dcterms:created>
  <dcterms:modified xsi:type="dcterms:W3CDTF">2026-05-31T13:28:51Z</dcterms:modified>
</cp:coreProperties>
</file>