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развлечений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развлечения, вкусы и удобные фразы для общения.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изучаем в Unit 4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 помогает говорить о развлечениях, сравнивать их и вежливо выражать свои предпочтения. Мы будем использовать слова и фразы, которые легко применить в повседневной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ты развлекаешься?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Подумай, что ты обычно делаешь для удовольствия: смотришь, слушаешь, играешь или гуляешь. Короткие ответы помогают быстро включиться в тему и вспомнить знакомые слова.
</a:t>
            </a:r>
            <a:endParaRPr lang="en-US" sz="1224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у многих есть свои привычки: музыка, видео, переписка или настольные игры. Эти примеры удобно распределять по разным видам досуга.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выбрать на выходных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выходных подходят занятия, на которые обычно есть больше времени: фильм, прогулка, встреча с друзьями или чтение. Выбор зависит от настроения и планов.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категории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можно группировать по местам и ситуациям: дома, онлайн, с друзьями или на улице. Так легче увидеть, как по-разному люди отдыхают.
</a:t>
            </a:r>
            <a:endParaRPr lang="en-US" sz="13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развлечений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211924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можно разделить по формату: фильмы, музыка, сериалы, игры, книги, живые события и онлайн-контент. Каждая группа вызывает свои эмоции и подходит для разного времени.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00776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важно учитывать место: дома, в дороге, в школе после уроков или на мероприятии. Один и тот же формат может подойти не всегда.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1597" y="1211900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кем отдыхать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ориентир — компания: в одиночку, с семьёй, с друзьями или с большой аудиторией. Это влияет на то, насколько активным будет досуг.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62419" y="1211925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тоже имеет значение: хочется ли чего-то спокойного, весёлого, шумного или напряжённого. Такие слова помогают точнее объяснять свой выбор.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3240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без долгих пауз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лексика делает ответы быстрее и увереннее: можно сразу назвать любимый вид отдыха и коротко объяснить, почему он нравится.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Movies: фильмы и мультфильмы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фильмов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бывают комедийными, фантастическими, приключенческими, анимационными и с элементами экшена. Жанр помогает понять, какой сюжет и настроение ждут зрителя.
</a:t>
            </a:r>
            <a:endParaRPr lang="en-US" sz="1104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фильме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обсуждения кино: plot, hero, scene, soundtrack. Они помогают описывать не только сюжет, но и то, как фильм сделан.
</a:t>
            </a:r>
            <a:endParaRPr lang="en-US" sz="1138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любят мультфильмы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мультфильмах важны яркие персонажи, понятный сюжет и юмор. Поэтому они часто подходят для лёгкого и весёлого просмотра после учёбы.
</a:t>
            </a:r>
            <a:endParaRPr lang="en-US" sz="110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для 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like cartoons because they are funny звучит просто и естественно. Она показывает мнение и сразу объясняет причину выбора.
</a:t>
            </a:r>
            <a:endParaRPr lang="en-US" sz="110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фильмах удобно говорить по схеме: жанр, герой, любимая сцена и общее впечатление. Так ответ получается коротким, но содержательным.
</a:t>
            </a:r>
            <a:endParaRPr lang="en-US" sz="11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Music: музыка и песни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277550" y="1710300"/>
            <a:ext cx="16518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бывает разной: pop, rock, rap, classical, K-pop и soundtrack. Каждый стиль подходит для определённого настроения, занятия или времени дня.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17694" y="1710311"/>
            <a:ext cx="16518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песен полезны слова lyrics, beat, singer, album и concert. Они помогают назвать не только стиль, но и элементы музыкальной культуры.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57839" y="1710311"/>
            <a:ext cx="16518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 настроению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Слушатели часто выбирают музыку по ситуации: спокойную — для учёбы, энергичную — для прогулки или тренировок. Это удобный способ объяснить свой вкус.
</a:t>
            </a:r>
            <a:endParaRPr lang="en-US" sz="1070" dirty="0"/>
          </a:p>
        </p:txBody>
      </p:sp>
      <p:sp>
        <p:nvSpPr>
          <p:cNvPr id="14" name="Text 5"/>
          <p:cNvSpPr txBox="1"/>
          <p:nvPr/>
        </p:nvSpPr>
        <p:spPr>
          <a:xfrm>
            <a:off x="5497991" y="1710311"/>
            <a:ext cx="16518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enjoy calm music when I study показывает, что музыка может помогать сосредоточиться. Такой пример легко использовать в разговоре о привычках.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38140" y="1710311"/>
            <a:ext cx="16518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нравится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исполнитель может нравиться за голос, ритм или тексты. Поэтому полезно уметь назвать конкретную причину, а не только жанр.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 и сериалы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ТВ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Телепрограммы и сериалы могут быть разными: sitcom, cartoon series, documentary, reality show и quiz show. Каждый формат по-своему сочетает информацию, юмор и соревнование.
</a:t>
            </a:r>
            <a:endParaRPr lang="en-US" sz="1104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обсуждения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episode, season, channel и host помогают описывать структуру передачи. С их помощью легко рассказать, что именно вы смотрите и как часто.
</a:t>
            </a:r>
            <a:endParaRPr lang="en-US" sz="110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просмотр часто становится традицией: кто-то выбирает сериал по вечерам, кто-то смотрит передачу вместе в определённый день недели. Это объединяет людей.
</a:t>
            </a:r>
            <a:endParaRPr lang="en-US" sz="110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Телешоу удобно сравнивать по темпу, теме и ведущему. Так легче объяснить, почему одна программа кажется интереснее другой.
</a:t>
            </a:r>
            <a:endParaRPr lang="en-US" sz="119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My family watches a series together on Fridays показывает простую и естественную фразу. Её можно заменить на любой другой семейный или школьный ритуал.
</a:t>
            </a:r>
            <a:endParaRPr lang="en-US" sz="11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игры и киберспорт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277550" y="1710300"/>
            <a:ext cx="16518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игр
</a:t>
            </a:r>
            <a:pPr algn="l" indent="0" marL="0">
              <a:lnSpc>
                <a:spcPct val="115000"/>
              </a:lnSpc>
              <a:buNone/>
            </a:pPr>
            <a:r>
              <a:rPr lang="en-US" sz="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 бывают приключенческими, логическими, спортивными, стратегическими и многопользовательскими. Выбор зависит от того, нравится ли тебе движение, планирование или командная работа.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2017694" y="1710311"/>
            <a:ext cx="16518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игр важны слова level, mission, score, team и tournament. Они помогают говорить о прогрессе, заданиях и соревнованиях без длинных объяснений.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57839" y="1710311"/>
            <a:ext cx="16518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игры интересны тем, что требуют быстрого решения задач, другие — спокойного мышления. Поэтому один и тот же формат может подходить разным игрокам.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5497991" y="1710311"/>
            <a:ext cx="16518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для 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prefer teamwork games because they are exciting показывает личный выбор и причину. Такой ответ звучит естественно и уверенно.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38140" y="1710311"/>
            <a:ext cx="16518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соревнование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показывает, что игры могут быть не только развлечением, но и соревновательной деятельностью. Здесь особенно важны правила, честная игра и умение работать в команде.
</a:t>
            </a:r>
            <a:endParaRPr lang="en-US" sz="10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 и comics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комиксы могут быть сказками, приключенческими историями, graphic novels, manga и comics. Формат влияет на то, как быстро читается текст и как воспринимается сюжет.
</a:t>
            </a:r>
            <a:endParaRPr lang="en-US" sz="1104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книге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чтения полезны слова character, chapter, author, illustration и story. Они помогают говорить не только о книге, но и о её оформлении.
</a:t>
            </a:r>
            <a:endParaRPr lang="en-US" sz="110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комиксы удобны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часто кажутся легче длинных романов, потому что текст поддерживается картинками. Это делает чтение удобным для начинающих и для быстрого отдыха.
</a:t>
            </a:r>
            <a:endParaRPr lang="en-US" sz="110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 приключенческие книги особенно хорошо подходят для обсуждения героев, событий и морали. Эти темы легко связать с личным мнением.
</a:t>
            </a:r>
            <a:endParaRPr lang="en-US" sz="110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назвать любимого автора или персонажа, ответ становится более личным. Так проще рассказать, почему именно эта история запомнилась.
</a:t>
            </a:r>
            <a:endParaRPr lang="en-US" sz="11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удобно запомнить пять форматов live events: они помогают быстро назвать разные события и сравнивать впечатления от них.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4 «The world of entertainment»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форматов live events удобно обсуждать на уроке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форматов онлайн-контента чаще всего помогают быстро выбрать, что смотреть после уроков: от короткого видео до стрима, плейлиста и живого чата.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4, раздел Online streaming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форматов помогают быстро найти то, что интересно именно тебе.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форматы развлечений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entertainment becomes shared when viewers react, join tasks and compare opinions.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признака помогают сузить выбор: настроение, время, компания и место. Это делает решение быстрее и точнее, особенно когда хочется развлечения под конкретную ситуацию.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4, раздел How to choose entertainment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выбрать подходящее развлечение без лишних сомнений.
</a:t>
            </a:r>
            <a:endParaRPr lang="en-US" sz="1721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удобных моделей речи помогают кратко и ясно говорить о вкусах. Они подходят для ответа, сравнения и объяснения выбора в классе или в паре.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4, раздел Preferences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готовых фраз помогают уверенно рассказать о своих предпочтениях.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простые модели рекомендации делают совет вежливым и понятным. Их легко использовать, когда нужно предложить фильм, песню или занятие другу.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4, раздел Recommendations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формулы помогают советовать развлечения дружелюбно и понятно.
</a:t>
            </a:r>
            <a:endParaRPr lang="en-US" sz="1950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развлечения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не просто назвать любимый вариант, а объяснить, почему он подходит лучше. В учебных примерах удобно сопоставлять игры, чтение и музыку.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фильмы часто воспринимаются как особенно удобные для выбора, а сравнения помогают точно объяснить, что нравится больше и почему.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Unit 4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баланс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помогают отдыхать безопасно и без перегрузки. Таблица показывает, что важны возраст, время у экрана, паузы и защита личных данных.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соблюдать возрастные ограничения, делать перерывы и беречь личную информацию, развлечения остаются приятными и не мешают учёбе.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4, раздел Safety and balance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на городской площади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стране школьники ждут зимний фестиваль с музыкой, играми и семейными встречами, а в другой — вечерний концерт на городской площади. Такие события показывают, как развлечения связаны с местными традициями и общением между поколениями.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Спектакль, который объединяет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театре дети смотрят спектакль, а после обсуждают любимых героев и сцену, которая запомнилась больше всего. В другой культуре похожую роль могут играть семейный праздник или школьное выступление, где важны участие и совместные впечатления.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и культура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в парах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Pair dialogue practice: asking, comparing, explaining and recommending entertainment.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юнита и exit ticket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Юнит учит говорить о развлечениях уверенно: называть любимые варианты, сравнивать их и давать советы. Теперь можно быстро ответить на exit ticket и объяснить свой выбор вежливо и ясно.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2026-07-25T16:49:33Z</dcterms:created>
  <dcterms:modified xsi:type="dcterms:W3CDTF">2026-07-25T16:49:33Z</dcterms:modified>
</cp:coreProperties>
</file>