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Земли: основные понятия и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— крупные части суши с разной природой и значением для человека.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материков и значение для человека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— огромные массивы суши, окружённые водами морей и океанов. Их изучение началось у древних греков и продолжилось эпохой Великих географических открытий, что помогло лучше понять природу, климат и расселение людей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крупнейший материк Земли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площадь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занимает около 54,6 млн км², связывая Запад с Востоком от Атлантического до Тихого океана, являясь самой большой сушей на планете.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государств и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расположены крупнейшие страны, такие как Россия, Китай, Индия, Германия и Франция, с богатым культурным и историческим наследием.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природные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включает высочайшую вершину мира — Джомолунгму, а также разнообразные природные зоны — от тундры до пустынь и степей.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климат, водные ресурсы и животный мир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климатических поясов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Евразии варьируется от арктического с холодными зимами в Якутии до жаркого субэкваториального на юге Индии и Юго-Восточной Азии.
</a:t>
            </a:r>
            <a:endParaRPr lang="en-US" sz="1021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реки и океанские 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4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омывается Тихим, Индийским и Атлантическим океанами, протекают крупные реки: Волга, Лена, Янцзы и Обь, обеспечивающие водные ресурсы.
</a:t>
            </a:r>
            <a:endParaRPr lang="en-US" sz="1028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животного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обитают бурые медведи, снежные барсы, уссурийские тигры, европейские зубры, а на юге — крокодилы и змеи, отражая биологическое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климатические условия и природные зоны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и жаркий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пересекает экватор, что обеспечивает климат с высокой температурой и обилием осадков, особенно в центральных регионах.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— крупнейшая пустыня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занимает север материка, являясь самой большой жаркой пустыней мира с площадью около 9 млн км², с экстремальными условиями и скудной растительностью.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и Западной Африке преобладают дождевые леса, восток покрыт саваннами, а на юге и северо-востоке расположены полупустыни.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ключевые географические объекты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Виктория — крупнейший водоём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большое озеро Африки, площадью около 68 тыс. км², важный источник пресной воды и центр биоразнообразия.
</a:t>
            </a:r>
            <a:endParaRPr lang="en-US" sz="1171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Виктория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 величине в мире водопад представляет собой мощный и захватывающий природный объект, расположенный на реке Замбези.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Килиманджаро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высочайшая точка Африки с вершиной на 5895 метров — крупнейший вулканический массив, особо ценящийся альпинистами.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страны и климатические особенности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крупнейшие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материке находятся США, Канада и Мексика — страны с разным климатом, культурой и экономикой.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Разноманитные 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расположены арктические тундры, средние широты покрыты тайгой и лесами, на юге распространены прерии и субтропические районы.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система Кордильеры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тянутся горы Кордильеры — длинный горный хребет, который включает вершины высокой сложности и важные природные резервы.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важнейшие водные объекты и побережья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Миссисипи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Протяжённостью 3778 километров, Миссисипи является одной из самых длинных рек мира и важнейшей артерией внутреннего судоходства.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из пяти крупных пресноводных озёр — Верхнее, Гурон, Мичиган, Эри и Онтарио — крупнейшее в мире скопление пресной воды.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 заливы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омывается Тихим океаном, восток — Атлантическим, а север — Ледовитым океаном, соединяясь с Атлантикой через Мексиканский залив.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географическое положение и природные особенности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Длиннейшая горная система Анд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Андская цепь протяжённостью около 9000 км тянется вдоль западного побережья, влияя на климат и ландшафт материка.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сельва — крупнейший тропический лес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влажные леса занимаю восточную часть материка, являясь домом для множества видов флоры и фауны.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Атакама — одна из самых сухих в мире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Расположена на западном побережье Южной Америки, характеризуется экстремальной засушливостью и уникальными ландшафтами.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площадь, реки и животный мир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занимает около 30,4 млн км², что делает её вторым по размеру континентом после Евразии.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Нил — самая длинная в мире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более 6850 км, Нил играет ключевую роль для жизни и сельского хозяйства многих регионов.
</a:t>
            </a:r>
            <a:endParaRPr lang="en-US" sz="1171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— слоны, львы, жирафы, зебры и носороги, обитающие в разнообразных природных зонах от саванн до тропических лесов.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природа и рельеф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— сокровища пресных вод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границе США и Канады расположены Великие озёра — самые большие пресные водоёмы мира. Их пять: Верхнее, Мичиган, Гурон, Эри и Онтарио, они играют важную роль в жизни региона и образуют уникальный природный ландшафт.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Кордильеры — природный барьер и дом для дикой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Протяжённые горные цепи Кордильер простираются вдоль западного побережья материка. Здесь живут медведи гризли и лоси, а вершина Денали — самая высокая точка Северной Америки, достигает 6190 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известна своими ледяными тундрами, широкими прериями и густыми лесами. Здесь можно встретить таких животных, как бизоны, койоты, бобры и американские белки, адаптировавшихся к разным условиям.
</a:t>
            </a:r>
            <a:endParaRPr lang="en-US" sz="11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реки, горы и обитатели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— величайшая река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— самая длинная река планеты, длинной в 7062 км, питает крупнейший в мире бассейн. Этот водный гигант орошает бескрайние тропические леса, создавая уникальную экосистему с огромным биоразнообразием.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— горная цепь протяжённостью 9000 км
</a:t>
            </a:r>
            <a:pPr algn="l" indent="0" marL="0">
              <a:lnSpc>
                <a:spcPct val="100000"/>
              </a:lnSpc>
              <a:buNone/>
            </a:pPr>
            <a:r>
              <a:rPr lang="en-US" sz="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— самые длинные горы на Земле, охватывающие западную часть континента. Здесь расположены высочайшие вершины Южной Америки, включая Аконкагуа, высота которой достигает 6961 м.
</a:t>
            </a:r>
            <a:endParaRPr lang="en-US" sz="100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Южной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богат разнообразием животных: ленивцы, ягуары, ламы и капибары встречаются в разных природных зонах. Попугаи оживляют леса своими яркими красками, а анаконды — одни из крупнейших змей в мире.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уникальная природа и животные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материка — символы Австралии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 коалы — самые известные животные, которые живут только в Австралии. Также здесь обитают ехидны и утконосы — редкие млекопитающие, уникальные для этого региона.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 Австралии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включает обширные пустыни, например, Большую пустыню Виктория, а также саванны и тропические леса на севере и востоке. Это создаёт разнообразные условия для жизни растений и животных.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— подводное чудо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северо-восточном побережье Австралии расположен крупнейший коралловый риф в мире. Он простирается на сотни километров и является домом для многочисленных морских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Антарктида: ледяной материк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Холоднейшее место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славится экстремально низкими температурами — рекорд достиг –89,2 °C. Лёд покрывает почти всю территорию, создавая уникальные условия для жизни и исследований.
</a:t>
            </a:r>
            <a:endParaRPr lang="en-US" sz="1121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Антарктиды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холодном континенте обитают пингвины, тюлени и буревестники. В окружающих морях много антарктического криля и китов, что поддерживает богатую морскую экосистему.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станции и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Антарктиде работают около 60 исследовательских станций, где учёные изучают климат, ледники и экосистемы. Это один из важнейших центров атмосферных и геологических исследований.
</a:t>
            </a:r>
            <a:endParaRPr lang="en-US" sz="10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материков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самый крупный материк, занимающий примерно треть суши Земли. Площади остальных материков существенно меньше, Австралия — самый маленький континент.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данные,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заметно различаются по размерам, что влияет на их климат, биоразнообразие и население, с Евразией как доминирующей территорией.
</a:t>
            </a:r>
            <a:endParaRPr lang="en-US" sz="11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48620"/>
            <a:ext cx="4486275" cy="21903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материков (в миллиардах)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численность населения разных материков. Евразия и Африка объединяют более восьмидесяти процентов населения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сосредоточена на Евразии и Африке, а Антарктида практически не населена.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рельеф материков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простирается через оба полушария и включает Гималаи — самые высокие горы Земли, а также разнообразные формы рельефа от равнин до горных систем.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характеризуется обширными плоскогорьями, пустынями и уникальными геологическими образованиями, при этом на материке активно формируются как равнины, так и горы.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 основном покрыта равнинами и пустынями, в то время как Северная и Южная Америка имеют развитую горную систему, включая Кордильеры и Анды соответственно.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природы разных материков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и их 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тайга занимают северные регионы Евразии и Северной Америки, обеспечивая холодные и суровые экосистемы. Экваториальные леса доминируют в Централной Африке и Амазонии, формируя гигантские зелёные массивы.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широты и климата на природные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характерны для Африки и Южной Америки, поддерживая разнообразные травянистые экосистемы. Пустыни распределены в зонах с малым осадками, таких как Сахара и Атакама, обусловленные географическим положением.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 эндемики материков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сельва — лёгкие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Южноамериканские тропические леса Амазонии содержат более 400 миллиардов деревьев и тысячи видов животных. Этот огромный зелёный щит играет ключевую роль в регулировании климата Земли.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 Северной Америки и бизоны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прерии поддерживают большие стада бизонов — символа дикой природы континента. Эти равнины служат домом для многих видов растений и животных, сохраняя экологический баланс.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виды Австралии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встречаются редкие животные, встречающиеся только здесь — коалы, эвкалипты и утконосы. Пустыни и тропические леса создают уникальные экосистемы, неповторимые в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материков для понимания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разнообразны по размеру, климату и экосистемам, отражая сложное взаимодействие природы и человека. Их изучение помогает понять глобальные процессы и сохранить природное наследие.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2026-05-11T04:34:02Z</dcterms:created>
  <dcterms:modified xsi:type="dcterms:W3CDTF">2026-05-11T04:34:02Z</dcterms:modified>
</cp:coreProperties>
</file>