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Развитие половых клеток и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 оплодотворение — ключ к наследственности и биомедицине.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разнообразие генов у многоклеточных организмов, ускоряя эволюцию и поддерживая устойчивость популяций через гаплоидные гаметы.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гамет: строение и функции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двигательные носители генов
</a:t>
            </a:r>
            <a:pPr algn="ctr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мелкие и подвижные мужские гаметы, оснащённые жгутиком для активного продвижения к яйцеклетке. Они играют ключевую роль в доставке наследственной информации и оплодотворении.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питательная среда для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крупные женские гаметы, содержащие обильную цитоплазму с питательными веществами, обеспечивающими начальное развитие эмбриона после оплодотворения.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основа формирования гамет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делений, приводящих к уменьшению числа хромосом вдвое и формированию гаплоидных клеток.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во время мейоза способствует обмену генетическим материалом между гомологичными хромосомами, создавая новые сочетания аллелей.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мейозу обеспечивается стабильность хромосомного числа в поколениях и генетическое разнообразие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 и их биологическое 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 — начало рекомбинации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профазы I гомологичные хромосомы формируют тетрады, происходит кроссинговер, что важно для обмена генетической информацией и увеличения разнообразия.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— правильное расположение хромосом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на экваторе клетки, что обеспечивает корректное деление и равномерное распределение генетического материала между дочерними клетками.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— образование гаплоидных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похож на митоз и завершается созданием четырёх гаплоидных клеток из одной исходной, каждая с уникальным набором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756186"/>
            <a:ext cx="4022400" cy="2679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процессов образования мужских и женских гамет: количество, продолжительность и временные рамки.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биологические стратегии и функции обоих процессов в репродукции.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сперматогенеза и овогенеза
</a:t>
            </a:r>
            <a:endParaRPr lang="en-US" sz="2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особенности сперматогенеза
</a:t>
            </a:r>
            <a:endParaRPr lang="en-US" sz="265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Сперматогонии — стволовые клетки, активно делящиеся и формирующие сперматоциты I порядка.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Сперматоциты II порядка проходят мейоз и становятся сперматидами с гаплоидным набором хромосом.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сперматид сопровождается формированием жгутика, акросомы и конденсацией ядра для функциональной зрелости.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запускается в период полового созревания и продолжается непрерывно, обеспечивая постоянный запас сперматозоидов.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овогоний к яйцеклеткам: этапы овогенеза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деление овогониев в эмбрионе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эмбриональном периоде овогонии интенсивно делятся митозом, значительно увеличивая численность будущих яйцеклеток, но большая часть клеток подвергается апоптозу.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 профазе I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Овоциты I порядка входят в мейоз и останавливаются на длительную фазу профазы I, сохраняя этот статус до начала менструального цикла в подростковом возрасте.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мейоза при оплодотворении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проникновения сперматозоида овоцит завершает второй мейотический деление, формируя зрелую яйцеклетку и три полярных тельца.
</a:t>
            </a:r>
            <a:endParaRPr lang="en-US" sz="13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количества овогониев у человека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овогониев достигается в середине беременности, после чего происходит существенный спад количества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обусловлено естественной деградацией и апоптозом, что влияет на фертильность с возрастом.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человека,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мейоза и гаметогенеза
</a:t>
            </a:r>
            <a:endParaRPr lang="en-US" sz="2707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родительских хромосом во время мейоза генерирует уникальные генетические комбинации у потомков.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обеспечивает обмен сегментами между гомологичными хромосомами, увеличивая генетическое разнообразие.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ключевой процесс, обеспечивающий как вариативность, так и стабильность наследственного материала.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мейозе могут привести к анеуплоидии, вызывая наследственные заболевания и нарушения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сперматозоида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сперматозоида — центр генетической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содержит ядро, в котором упакована высокоструктурированная ДНК, обеспечивающая передачу наследственного материала. Акросома, покрывающая головку, выделяет ферменты, помогающие расплавить оболочки яйцеклетки для проникновения.
</a:t>
            </a:r>
            <a:endParaRPr lang="en-US" sz="127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— связующее звено и источник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содержит центриоли, необходимые для организации митотического веретена в зиготе. Здесь же локализованы митохондрии, обеспечивающие энергетический обмен, поддерживая активное движение сперматозоида.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— двигатель сперматозоида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— длинный жгутик, состоящий из микротрубочек, обеспечивающий подвижность клеточного организма. Его энергетическое снабжение гарантирует успешное прохождение через женские половые пути к яйцеклетке.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яйцеклетки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Объемная цитоплазма с питательными веществами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обладает значительным объемом цитоплазмы, содержащей питательные вещества и информационные РНК, которые поддерживают развитие эмбриона на ранних стадиях до имплантации.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Кортикальный слой — защита от полиспермии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Кортикальная гранулярная зона препятствует проникновению более одной сперматозоиды, что обеспечивает нормальное оплодотворение и предотвращает генетические аномалии.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оболочка для взаимодействия с сперматозоидом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окружена прозрачной зоной и лучистым венцом, а также внутренними и внешними слоями, которые участвуют в распознавании и активации сперматозоида во время оплодотворения.
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этапов слияния мужской и женской гамет
</a:t>
            </a:r>
            <a:endParaRPr lang="en-US" sz="26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наружного и внутреннего оплодотворения
</a:t>
            </a:r>
            <a:endParaRPr lang="en-US" sz="247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происходит в водных средах; большое количество гамет высвобождается в окружающую воду для увеличения шансов оплодотворения.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встречается у наземных животных; количество гамет меньше, но обеспечена защита и поддержка эмбриона внутри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успешного оплодотворения гораздо выше при внутреннем методе, что связано с контролируемыми условиями и снижением потерь гамет.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оплодотворения: сравнение тактик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выживаемости потомства при внутреннем оплодотворении связан с меньшей уязвимостью эмбрионов к внешним факторам.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эволюционно адаптировано для обеспечения максимальной репродуктивной эффективности у наземных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оплодотворения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сочетание генов родителей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гаплоидные наборы хромосом от обоих родителей, благодаря чему формируется уникальный диплоидный генетический профиль потомства, обеспечивающий разнообразие внутри вида.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эволюции и естественного отбора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и рекомбинация генов в зиготе создают многообразие, необходимое для адаптации видов к изменяющимся условиям среды через естественный отбор.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половых клеток и оплодотворения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Анеуплоидии, как трисомия 21, возникают из-за ошибок в процессе разделения хромосом и приводят к наследственным синдромам.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родителей увеличивает риск хромосомных нарушений вследствие ухудшения качества гамет и регуляторных процессов мейоза.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включая радиацию и токсические вещества, могут вызвать мутации и повредить качество половых клеток, снижая фертильность.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гаметах в медицине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(ЭКО)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оплодотворять яйцеклетки вне организма женщины, что помогает при нарушениях фертильности и предоставляет возможность семейства иметь детей.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генетическая диагностика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генетические заболевания у эмбрионов до имплантации, снижая риск наследственных паталогий у потомства.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 половых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Замораживание и сохранение сперматозоидов и яйцеклеток дают возможность продлить репродуктивный потенциал и провести лечение бесплодия позже.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Микроманипуляции с гаметами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включая интрацитоплазматическую инъекцию сперматозоида, помогают преодолевать различные формы мужского и женского бесплодия.
</a:t>
            </a:r>
            <a:endParaRPr lang="en-US" sz="11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аспекты размножения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химические загрязнители негативно влияют на развитие половых клеток, снижая репродуктивную функцию у мужчин и женщин.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 стрессовые факторы способны нарушить гормональный баланс и процессы сперматогенеза и овогенеза.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возраста родителей к более поздним срокам рождения ребенка связан с ростом рисков генетических и репродуктивных осложнений.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технологии изменяют демографические тенденции и вызывают общественные дискуссии, касающиеся этических и социальных аспектов.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гаметогенеза и оплодотворения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 оплодотворение обеспечивают наследственную передачу и биологическое разнообразие, поддерживая жизнеспособность видов и открывая новые горизонты в медицине и науке.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2026-05-10T01:19:45Z</dcterms:created>
  <dcterms:modified xsi:type="dcterms:W3CDTF">2026-05-10T01:19:45Z</dcterms:modified>
</cp:coreProperties>
</file>