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Корреляционные конструкции: the more… the more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модели для сравнения изменений в английском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часто помогают говорить о советах, привычках и причинах без длинных объяснений.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схема зависимости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показывает, как меняется одно действие или качество. Вторая часть сразу сообщает, что происходит следом, поэтому смысл зависимости слышен уже с начала фразы.
</a:t>
            </a:r>
            <a:endParaRPr lang="en-US" sz="1141" dirty="0"/>
          </a:p>
        </p:txBody>
      </p:sp>
      <p:sp>
        <p:nvSpPr>
          <p:cNvPr id="10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The more you practice, the more confident you become. Здесь больше практики ведёт к большей уверенности, и именно это делает конструкцию очень удобной в речи.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модель выглядит так: The more + подлежащее + сказуемое, the more + подлежащее + сказуемое. Обе части читаются как одно целое, без лишних слов и пауз.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и сравнительная степень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сравнительная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обеих частях нужна сравнительная степень: more, less, better, faster, longer. Именно она показывает изменение, а не обычное описание предмета или действия.
</a:t>
            </a:r>
            <a:endParaRPr lang="en-US" sz="1103" dirty="0"/>
          </a:p>
        </p:txBody>
      </p:sp>
      <p:sp>
        <p:nvSpPr>
          <p:cNvPr id="9" name="Text 3"/>
          <p:cNvSpPr txBox="1"/>
          <p:nvPr/>
        </p:nvSpPr>
        <p:spPr>
          <a:xfrm>
            <a:off x="4854122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слова than
</a:t>
            </a:r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the more обычно идёт подлежащее и сказуемое. Слово than здесь не нужно, потому что это не обычное сравнение двух предметов.
</a:t>
            </a:r>
            <a:endParaRPr lang="en-US" sz="1141" dirty="0"/>
          </a:p>
        </p:txBody>
      </p:sp>
      <p:sp>
        <p:nvSpPr>
          <p:cNvPr id="10" name="Text 4"/>
          <p:cNvSpPr txBox="1"/>
          <p:nvPr/>
        </p:nvSpPr>
        <p:spPr>
          <a:xfrm>
            <a:off x="2750495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выглядит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запомнить порядок: The more I sleep, the better I feel. The sooner you start, the better. Оба предложения звучат как готовые речевые модели.
</a:t>
            </a:r>
            <a:endParaRPr lang="en-US" sz="114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3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схема показывает обратную зависимость: чем больше спешка, тем меньше аккуратности. Она часто встречается в советах, когда нужно предупредить о последствиях.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28578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удобно применять к качеству работы, вниманию и количеству ошибок. Например: The more you hurry, the less careful you are.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550762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передаёт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помнить, что оба изменения идут в разные стороны. Одно растёт, другое уменьшается, и смысл получается очень ясным даже в короткой фразе.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Схема: the more… the less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Схема: the less… the more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уменьшение одного фактора помогает увеличить другой. Например: The less you worry, the more clearly you think. Смысл звучит спокойно и очень естественно.
</a:t>
            </a:r>
            <a:endParaRPr lang="en-US" sz="1141" dirty="0"/>
          </a:p>
        </p:txBody>
      </p:sp>
      <p:sp>
        <p:nvSpPr>
          <p:cNvPr id="10" name="Text 3"/>
          <p:cNvSpPr txBox="1"/>
          <p:nvPr/>
        </p:nvSpPr>
        <p:spPr>
          <a:xfrm>
            <a:off x="4854122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хорошо подходит для тем про время, силы и спокойствие. Она помогает показать, что лишние переживания мешают думать и действовать.
</a:t>
            </a:r>
            <a:endParaRPr lang="en-US" sz="1141" dirty="0"/>
          </a:p>
        </p:txBody>
      </p:sp>
      <p:sp>
        <p:nvSpPr>
          <p:cNvPr id="11" name="Text 4"/>
          <p:cNvSpPr txBox="1"/>
          <p:nvPr/>
        </p:nvSpPr>
        <p:spPr>
          <a:xfrm>
            <a:off x="262723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работает как короткий совет: убери лишнее — станет легче. Поэтому модель часто встречается в полезных рекомендациях и жизненных наблюдениях.
</a:t>
            </a:r>
            <a:endParaRPr lang="en-US" sz="114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запоминаем общий смысл: меньше действия — меньше результата. Это помогает понять конструкцию даже без длинного правила.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связываем части в одну цепочку: The less you practice, the less progress you make. Обе части уменьшаются вместе и звучат логично.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использовать модель для предупреждений и выводов о потерях, упущенных шансах или слабом результате.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Схема: the less… the less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Длительность: the longer… the more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в начале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часто указывает на время ожидания или продолжительность действия. Чем дольше ситуация тянется, тем сильнее заметен результат во второй части.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Эту схему удобно применять, когда нужно описать усталость, напряжение, интерес или любое изменение, которое усиливается со временем.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показывает зависимость очень ясно: The longer you wait, the more tired you feel. Здесь время влияет на состояние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2097743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3901" y="2097743"/>
            <a:ext cx="297490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451" y="2097743"/>
            <a:ext cx="297490" cy="3399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особенно удобна в советах: она звучит коротко, ясно и очень естественно. Чем раньше действие начнётся или закончится, тем лучше будет результат.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не тянуть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 sooner we finish, the better часто помогает мягко подталкивать к делу. Она показывает, что промедление не улучшает ситуацию.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шаблон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легко: сначала — время, потом — оценка результата. Такая структура делает предложение компактным и очень полезным в разговоре.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вариант: the sooner… the better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соединяются параллельной структурой и словом the.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моделях важны две одинаковые части: обе строятся по одному шаблону.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учебная грамматика: comparative clauses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стоит выучить как готовые шаблоны.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ключевые модели покрывают почти все учебные примеры и помогают быстро строить фразы без перевода дословно.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тесту
</a:t>
            </a:r>
            <a:pPr algn="l" indent="0" marL="0">
              <a:lnSpc>
                <a:spcPct val="100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 Соня повторяет правила, а потом отвечает увереннее. Одна привычка заметно меняет результат: чем больше она возвращается к материалу, тем спокойнее чувствует себя на уроке.
</a:t>
            </a:r>
            <a:endParaRPr lang="en-US" sz="964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без лишней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8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тренировке у Артёма всё зависит от темпа. Чем меньше он отвлекается и спорит, тем точнее выполняет задания. В конце занятия ошибки становятся редкостью.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8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кружке по робототехнике ребята замечают простую вещь: чем раньше они проверяют детали, тем быстрее находят неполадки. А чем внимательнее работают вместе, тем интереснее получается проект.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Ситуации, которые легко представить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Рост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фразе подходит model with growth: the more you study, the more you know. Здесь обе части показывают рост, поэтому нужен comparative more.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485129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Меньше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фразе важно показать уменьшение ошибок: the more you listen, the fewer mistakes you make. Слово fewer подходит к countable noun mistakes и делает смысл точнее.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6386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Правильная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порядок слов: сначала идёт the + comparative, затем подлежащее и глагол. Не вставляй than, потому что здесь не обычное сравнение, а корреляционная конструкция.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842598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4) Самопроверка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ответы вслух и сравни с образцом. Если фраза звучит плавно и логично, значит, форма выбрана верно и структура сохранена без лишних слов.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форму по шагам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корректную форму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Обычный шаблон
</a:t>
            </a:r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 — The more I practice, the better I play. Слово than здесь лишнее: оно не нужно, потому что конструкция строится по шаблону the + comparative.
</a:t>
            </a:r>
            <a:endParaRPr lang="en-US" sz="1141" dirty="0"/>
          </a:p>
        </p:txBody>
      </p:sp>
      <p:sp>
        <p:nvSpPr>
          <p:cNvPr id="9" name="Text 3"/>
          <p:cNvSpPr txBox="1"/>
          <p:nvPr/>
        </p:nvSpPr>
        <p:spPr>
          <a:xfrm>
            <a:off x="4854122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Меньше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94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вариант — The less we rush, the fewer mistakes we make. Форма than снова не подходит, а fewer помогает говорить о количестве ошибок, а не о качестве.
</a:t>
            </a:r>
            <a:endParaRPr lang="en-US" sz="1138" dirty="0"/>
          </a:p>
        </p:txBody>
      </p:sp>
      <p:sp>
        <p:nvSpPr>
          <p:cNvPr id="10" name="Text 4"/>
          <p:cNvSpPr txBox="1"/>
          <p:nvPr/>
        </p:nvSpPr>
        <p:spPr>
          <a:xfrm>
            <a:off x="2750495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Чем раньше, тем лучше
</a:t>
            </a:r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Правильно: The sooner he leaves, the better. В этой конструкции лучше не использовать best, потому что нужен сравнительный, а не превосходный оттенок значения.
</a:t>
            </a:r>
            <a:endParaRPr lang="en-US" sz="11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Переводим без потери смысла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Больше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фраза: The more you read, the better you write. Смысл сохраняется точно: больше чтения помогает лучше писать, поэтому обе части строятся через comparative.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Ранний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фраза: The sooner we start, the better the result will be. Эта модель звучит естественно и подчёркивает, что ранний старт улучшает итог.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Меньше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фраза: The less you hurry, the fewer mistakes you make. Здесь важно передать уменьшение спешки и числа ошибок, поэтому подходит связка the less… the fewer.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Перефразируем конструкцию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Сон и самочувствие
</a:t>
            </a:r>
            <a:pPr algn="l" indent="0" marL="0">
              <a:lnSpc>
                <a:spcPct val="100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 иначе: The more you rest, the more energetic you feel. Смысл тот же — увеличение одного действия улучшает состояние, а порядок частей остаётся параллельным.
</a:t>
            </a:r>
            <a:endParaRPr lang="en-US" sz="1034" dirty="0"/>
          </a:p>
        </p:txBody>
      </p:sp>
      <p:sp>
        <p:nvSpPr>
          <p:cNvPr id="10" name="Text 3"/>
          <p:cNvSpPr txBox="1"/>
          <p:nvPr/>
        </p:nvSpPr>
        <p:spPr>
          <a:xfrm>
            <a:off x="4854122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Меньше сахара
</a:t>
            </a:r>
            <a:pPr algn="l" indent="0" marL="0">
              <a:lnSpc>
                <a:spcPct val="100000"/>
              </a:lnSpc>
              <a:buNone/>
            </a:pPr>
            <a:r>
              <a:rPr lang="en-US" sz="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вариант: The less sugar you consume, the healthier your body becomes. Здесь сохраняется идея пользы от уменьшения сладкого, но формулировка звучит по-новому и естественно.
</a:t>
            </a:r>
            <a:endParaRPr lang="en-US" sz="1015" dirty="0"/>
          </a:p>
        </p:txBody>
      </p:sp>
      <p:sp>
        <p:nvSpPr>
          <p:cNvPr id="11" name="Text 4"/>
          <p:cNvSpPr txBox="1"/>
          <p:nvPr/>
        </p:nvSpPr>
        <p:spPr>
          <a:xfrm>
            <a:off x="262723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Длительность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перефразировка: The longer the lesson goes on, the more tired the students become. Сравнение времени и результата остаётся, меняются только слова и детали.
</a:t>
            </a:r>
            <a:endParaRPr lang="en-US" sz="114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структуре легче увидеть, если сравнивать фразы по шаблону.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типичные ошибки показывают, что даже одна лишняя частица или пропущенное the меняют всю конструкцию. Разбор таких случаев помогает быстро замечать неверный шаблон и исправлять его.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009073"/>
            <a:ext cx="6060571" cy="19340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конструкцию и смысл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Определи, где используется корреляционная модель, и соотнеси значение каждой фразы с её русским смыслом. Это проверяет не только перевод, но и понимание структуры.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примера передают зависимость между двумя изменениями, а не обычное сравнение.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9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Учим парами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Запоминай не отдельные слова, а готовую пару частей: the more… the more, the more… the less, the less… the more. Так легче строить фразы без долгой паузы.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485129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Смотри на 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части тоже нужен comparative. Это может быть more, less, better, fewer, faster или longer — выбор зависит от смысла и того, что именно меняется.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6386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Береги структуру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добавляй than и не меняй порядок частей. В этих конструкциях важен устойчивый шаблон: сначала условие, потом результат, без лишних слов между ними.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842598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4) Говори о привычном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Тренируйся на знакомых темах: школа, спорт, время, привычки. Чем ближе пример к жизни, тем легче понять и запомнить конструкцию.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для запоминания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правила к уверенной речи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Корреляционные конструкции связывают два изменения в одном чётком шаблоне: сначала причина, потом результат. Если помнить comparative, два the и одинаковый порядок частей, такие фразы становятся понятными и привычными.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2026-07-25T15:48:23Z</dcterms:created>
  <dcterms:modified xsi:type="dcterms:W3CDTF">2026-07-25T15:48:23Z</dcterms:modified>
</cp:coreProperties>
</file>