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Нетрадиционные виды пищи: что это такое
</a:t>
            </a:r>
            <a:endParaRPr lang="en-US" sz="250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необычной едой и её ролью в питании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ищут новые продукты питания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 нужно всё больше, а земли, воды и энергии на их производство хватает не всегда. Поэтому в разных странах ищут более разнообразную и бережную к природе еду, которую можно безопасно включать в рацион.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считают нетрадиционными
</a:t>
            </a:r>
            <a:endParaRPr lang="en-US" sz="2485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Сверчки, саранча и мучные черви используются в разных странах как источник белка. Их могут есть целиком или перерабатывать в муку для привычных продуктов.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насекомые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 морские водоросли, дикорастущие травы, амарант и другие малоизвестные растения. Они ценятся за минералы, клетчатку и необычный вкус.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растения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не всегда входят в повседневное меню, но помогают разнообразить рацион. Они содержат воду, белок и витамины группы B при небольшой калорийности.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из сои, гороха и других белков делают еду похожей на мясные блюда. Их создают, чтобы расширить выбор и упростить переход к более разному питанию.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аналоги мяса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категории относят культивированное мясо и другие продукты, полученные современными способами. Их создают для повышения доступности пищи и снижения нагрузки на ресурсы.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новых технологий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продуктов не одинаков: одни лучше дают белок, другие — минералы или клетчатку.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разные необычные продукты отличаются по питательности
</a:t>
            </a:r>
            <a:endParaRPr lang="en-US" sz="203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питательности нет одного лидера: выбор зависит от нужных веществ и рациона.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составе пищевых продуктов и основах питания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сверчков получают тонкую муку, которую добавляют в печенье, хлебцы и макароны. Такой способ помогает сделать продукт привычнее на вид и удобнее для использования в кулинарии.
</a:t>
            </a:r>
            <a:endParaRPr lang="en-US" sz="111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Сверчки в виде муки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Мучных червей часто перерабатывают в батончики и снеки. В таком виде их проще предлагать тем, кто пока не готов пробовать насекомых целиком, но хочет узнать новый вкус.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Снеки из мучных червей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Азии, Африки и Латинской Америки саранча давно не кажется необычной. Её жарят, сушат или добавляют в блюда как доступный и питательный продукт.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в кухнях разных стран
</a:t>
            </a:r>
            <a:endParaRPr lang="en-US" sz="134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как источник белка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Насекомым нужно меньше корма, воды и площади, чем крупному скоту. Поэтому их выращивание может быть более бережным по отношению к природным ресурсам.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растут и за короткое время дают много съедобной массы. Это делает насекомых интересными для стран, где важно получать пищу эффективнее.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продукт подходит не всем по вкусу и должен проходить строгую проверку качества. Безопасность, свежесть и правильная переработка здесь так же важны, как и в любой другой 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насекомых считают перспективным продуктом
</a:t>
            </a:r>
            <a:endParaRPr lang="en-US" sz="1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в питании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известна высоким содержанием йода и клетчатки. Её добавляют в салаты, супы и гарниры, а также используют как пищевую добавку.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 — тонкие сушёные листы, которые часто применяют для роллов и закусок. Они удобны в приготовлении и легко сочетаются с рисом и овощами.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Вакамэ используют в супах и салатах, особенно в азиатской кухне. Эти водоросли помогают разнообразить меню и придают блюдам мягкий морской вкус.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Вакамэ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Спирулину чаще выпускают в виде порошка или добавки. Её ценят за содержание белка и минералов, но употребляют понемногу и с учётом рекомендаций.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водоросли и их особенности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пищевой промышленности и основам питания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где используют разные водоросли, какие вещества в них особенно важны и какие есть ограничения.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дают минералы и клетчатку, но их нужно есть умеренно из-за йода и соли.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и их значение в питании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помогают сделать меню более разнообразным: они сочетаются с супами, соусами, салатами и горячими блюдами. При небольшой калорийности грибы дают воду, белок и пищевые волокна.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вешенки встречаются чаще, а шиитаке и трюфели известны более ярким вкусом и ароматом. Редкие виды ценятся особенно высоко, но доступны далеко не каждому из-за цены.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культивированное мясо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получения мясного продукта в контролируемых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заменители мяса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делают из сои, гороха, пшеницы и других богатых белком ингредиентов, чтобы получить продукт, похожий на мясо по виду, вкусу и текстуре.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такого сырья выпускают котлеты, фарш, сосиски и бургеры, которые удобно использовать в привычных домашних блюдах и школьном меню.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повысить пищевую ценность, в состав нередко добавляют железо, витамин B12 и специи, делающие вкус более выразительным и знакомым.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помогают сократить количество животного мяса в рационе без резкой смены привычек, поэтому их выбирают те, кто хочет питаться разнообразнее.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и забытые культуры
</a:t>
            </a:r>
            <a:endParaRPr lang="en-US" sz="204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Крапиву, щавель, лебеду и другие растения собирали чаще, особенно в сельской местности, где они дополняли повседневное питание и помогали разнообразить стол.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забвение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магазинной торговли многие такие культуры стали использовать реже, хотя они остались известны как доступный источник витаминов, минералов и пищевых волокон.
</a:t>
            </a:r>
            <a:endParaRPr lang="en-US" sz="137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 ним снова обращаются те, кто ищет полезные и необычные продукты для супов, салатов, гарниров и блюд с местным колоритом.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на выбор сильно влияют местные традиции, доступность сырья и привычки семейного питания.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нетрадиционная пища распространена чаще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Азия и Африка; в Европе и Северной Америке интерес растёт, но такие продукты пока остаются нишевыми.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традициям питания в разных регионах мира; без точных статистических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необычные продукты содержат много белка, витаминов и минералов, поэтому могут дополнять рацион и помогать разнообразить питание без лишней тяжести для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их производства часто требуется меньше земли, воды и корма, чем для обычного животноводства, а значит, снижается нагрузка на природные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пища расширяет выбор для поездок, походов и школьных перекусов, особенно если продукт удобно хранить, перевозить и быстро использовать в блюдах.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нетрадиционных продуктов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" y="2781486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ограничения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продукты способны вызвать аллергию, особенно у людей, чувствительных к морепродуктам, грибам или отдельным растительным белкам. Новую еду нужно пробовать осторожно.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хранения и срока годности. Нарушение чистоты производства может сделать продукт опасным, даже если он выглядит необычно и привлекательно.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читать маркировку: она показывает, что именно входит в продукт. Это помогает заметить соль, добавки и возможные аллергены до покупки.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 упаковке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и готовые изделия содержат много йода или соли, поэтому их нельзя есть часто и большими порциями, особенно детям.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йода и соли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новая пища должна быть уместной для здоровья и возраста человека. Если есть сомнения, лучше выбирать проверенные продукты и советоваться со взрослыми.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Подходящесть для возраста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традиционной и нетрадиционной пищи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питания и экологии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двух групп продуктов разные преимущества: одни привычнее, другие могут быть экономичнее и технологичнее.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пища удобнее из-за привычки, а нетрадиционная часто выигрывает по экономии ресурсов и разнообразию состава.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подростки знакомятся с новой едой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легче попробовать необычный продукт, если он выглядит знакомо: в виде батончика, снека, лапши, бургера или пиццы. Привычная форма снижает настороженность и помогает сделать первый шаг.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решение влияют семья, друзья, школа и реклама. Для 6 класса особенно понятны примеры из столовой, магазина у дома и перекуса после уроков.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важны понятный состав, удобная упаковка и то, можно ли продукт взять с собой на учёбу или в дорогу.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новой пищи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цена обычно сильнее всего влияют на выбор, но безопасность и состав должны оставаться главными критериями.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потребительскому выбору и основам питания; без точной статистики.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нетрадиционной пищи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растительных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улучшают вкус и текстуру заменителей мяса, чтобы они больше напоминали привычные блюда и были понятнее покупателям разного возраста.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водорослям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могут чаще использоваться как добавка к блюдам и как источник минералов, особенно там, где важно беречь воду и землю.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и новые рецепты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ферментации помогают создавать новые вкусы и полезные ингредиенты, которые могут использоваться в хлебе, напитках, соусах и закусках.
</a:t>
            </a:r>
            <a:endParaRPr lang="en-US" sz="1286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Культивированное мясо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технология станет доступнее, она может занять своё место рядом с обычными продуктами, но только после проверки безопасности и снижения цены.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нетрадиционных видах пищи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Нетрадиционная пища уже помогает людям расширять рацион, экономить ресурсы и искать более удобные решения для будущего. Но выбирать такие продукты нужно внимательно: важны безопасность, качество, состав и умеренность.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2026-05-20T22:29:39Z</dcterms:created>
  <dcterms:modified xsi:type="dcterms:W3CDTF">2026-05-20T22:29:39Z</dcterms:modified>
</cp:coreProperties>
</file>